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7"/>
  </p:notesMasterIdLst>
  <p:sldIdLst>
    <p:sldId id="256" r:id="rId2"/>
    <p:sldId id="303" r:id="rId3"/>
    <p:sldId id="304" r:id="rId4"/>
    <p:sldId id="302" r:id="rId5"/>
    <p:sldId id="263" r:id="rId6"/>
    <p:sldId id="262" r:id="rId7"/>
    <p:sldId id="261" r:id="rId8"/>
    <p:sldId id="260" r:id="rId9"/>
    <p:sldId id="259" r:id="rId10"/>
    <p:sldId id="257" r:id="rId11"/>
    <p:sldId id="266" r:id="rId12"/>
    <p:sldId id="265" r:id="rId13"/>
    <p:sldId id="269" r:id="rId14"/>
    <p:sldId id="267" r:id="rId15"/>
    <p:sldId id="273" r:id="rId16"/>
    <p:sldId id="290" r:id="rId17"/>
    <p:sldId id="289" r:id="rId18"/>
    <p:sldId id="292" r:id="rId19"/>
    <p:sldId id="291" r:id="rId20"/>
    <p:sldId id="305" r:id="rId21"/>
    <p:sldId id="293" r:id="rId22"/>
    <p:sldId id="298" r:id="rId23"/>
    <p:sldId id="316" r:id="rId24"/>
    <p:sldId id="283" r:id="rId25"/>
    <p:sldId id="315" r:id="rId26"/>
    <p:sldId id="282" r:id="rId27"/>
    <p:sldId id="314" r:id="rId28"/>
    <p:sldId id="281" r:id="rId29"/>
    <p:sldId id="280" r:id="rId30"/>
    <p:sldId id="313" r:id="rId31"/>
    <p:sldId id="279" r:id="rId32"/>
    <p:sldId id="278" r:id="rId33"/>
    <p:sldId id="312" r:id="rId34"/>
    <p:sldId id="277" r:id="rId35"/>
    <p:sldId id="275" r:id="rId36"/>
    <p:sldId id="295" r:id="rId37"/>
    <p:sldId id="296" r:id="rId38"/>
    <p:sldId id="306" r:id="rId39"/>
    <p:sldId id="297" r:id="rId40"/>
    <p:sldId id="307" r:id="rId41"/>
    <p:sldId id="300" r:id="rId42"/>
    <p:sldId id="308" r:id="rId43"/>
    <p:sldId id="299" r:id="rId44"/>
    <p:sldId id="309" r:id="rId45"/>
    <p:sldId id="310" r:id="rId4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91DA3-12E9-482D-8124-FD519E01B1A7}" type="doc">
      <dgm:prSet loTypeId="urn:microsoft.com/office/officeart/2008/layout/AlternatingPictureCircles" loCatId="picture" qsTypeId="urn:microsoft.com/office/officeart/2005/8/quickstyle/simple1" qsCatId="simple" csTypeId="urn:microsoft.com/office/officeart/2005/8/colors/accent1_2" csCatId="accent1" phldr="1"/>
      <dgm:spPr/>
      <dgm:t>
        <a:bodyPr/>
        <a:lstStyle/>
        <a:p>
          <a:endParaRPr lang="en-US"/>
        </a:p>
      </dgm:t>
    </dgm:pt>
    <dgm:pt modelId="{9B165584-C62A-4B12-87A3-E44F7B97BB7A}">
      <dgm:prSet/>
      <dgm:spPr/>
      <dgm:t>
        <a:bodyPr/>
        <a:lstStyle/>
        <a:p>
          <a:r>
            <a:rPr lang="pt-BR" b="1" i="1" dirty="0" smtClean="0">
              <a:latin typeface="Arial" pitchFamily="34" charset="0"/>
              <a:cs typeface="Arial" pitchFamily="34" charset="0"/>
            </a:rPr>
            <a:t>Bạo lực trẻ em</a:t>
          </a:r>
          <a:endParaRPr lang="en-US" b="1" dirty="0">
            <a:latin typeface="Arial" pitchFamily="34" charset="0"/>
            <a:cs typeface="Arial" pitchFamily="34" charset="0"/>
          </a:endParaRPr>
        </a:p>
      </dgm:t>
    </dgm:pt>
    <dgm:pt modelId="{A8FC1943-1D6F-4019-9172-D127009BDE84}" type="parTrans" cxnId="{FCE9609A-5F1E-451B-A476-946A92F42BA3}">
      <dgm:prSet/>
      <dgm:spPr/>
      <dgm:t>
        <a:bodyPr/>
        <a:lstStyle/>
        <a:p>
          <a:endParaRPr lang="en-US"/>
        </a:p>
      </dgm:t>
    </dgm:pt>
    <dgm:pt modelId="{253E582E-682D-4C81-968D-077EC29C08D0}" type="sibTrans" cxnId="{FCE9609A-5F1E-451B-A476-946A92F42BA3}">
      <dgm:prSet/>
      <dgm:spPr/>
      <dgm:t>
        <a:bodyPr/>
        <a:lstStyle/>
        <a:p>
          <a:endParaRPr lang="en-US"/>
        </a:p>
      </dgm:t>
    </dgm:pt>
    <dgm:pt modelId="{6C2BFD28-C6F1-41CD-83FD-7E5F4DAE2A16}" type="pres">
      <dgm:prSet presAssocID="{13091DA3-12E9-482D-8124-FD519E01B1A7}" presName="Name0" presStyleCnt="0">
        <dgm:presLayoutVars>
          <dgm:chMax/>
          <dgm:chPref/>
          <dgm:dir/>
        </dgm:presLayoutVars>
      </dgm:prSet>
      <dgm:spPr/>
      <dgm:t>
        <a:bodyPr/>
        <a:lstStyle/>
        <a:p>
          <a:endParaRPr lang="en-US"/>
        </a:p>
      </dgm:t>
    </dgm:pt>
    <dgm:pt modelId="{B778905E-00AE-41E4-8AB8-71A09E816F1E}" type="pres">
      <dgm:prSet presAssocID="{9B165584-C62A-4B12-87A3-E44F7B97BB7A}" presName="composite" presStyleCnt="0"/>
      <dgm:spPr/>
    </dgm:pt>
    <dgm:pt modelId="{D08C4926-D0BF-4810-A559-C4443E4B389F}" type="pres">
      <dgm:prSet presAssocID="{9B165584-C62A-4B12-87A3-E44F7B97BB7A}" presName="Accent" presStyleLbl="alignNode1" presStyleIdx="0" presStyleCnt="1" custLinFactNeighborX="2878" custLinFactNeighborY="-1369">
        <dgm:presLayoutVars>
          <dgm:chMax val="0"/>
          <dgm:chPref val="0"/>
        </dgm:presLayoutVars>
      </dgm:prSet>
      <dgm:spPr/>
    </dgm:pt>
    <dgm:pt modelId="{538F7D51-18A8-46F3-998A-614B5B7CE6AE}" type="pres">
      <dgm:prSet presAssocID="{9B165584-C62A-4B12-87A3-E44F7B97BB7A}" presName="Image" presStyleLbl="bgImgPlace1" presStyleIdx="0" presStyleCnt="1">
        <dgm:presLayoutVars>
          <dgm:chMax val="0"/>
          <dgm:chPref val="0"/>
          <dgm:bulletEnabled val="1"/>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5F4B6F6E-6CA3-4E19-8E49-1E456E2B9C34}" type="pres">
      <dgm:prSet presAssocID="{9B165584-C62A-4B12-87A3-E44F7B97BB7A}" presName="Parent" presStyleLbl="fgAccFollowNode1" presStyleIdx="0" presStyleCnt="1">
        <dgm:presLayoutVars>
          <dgm:chMax val="0"/>
          <dgm:chPref val="0"/>
          <dgm:bulletEnabled val="1"/>
        </dgm:presLayoutVars>
      </dgm:prSet>
      <dgm:spPr/>
      <dgm:t>
        <a:bodyPr/>
        <a:lstStyle/>
        <a:p>
          <a:endParaRPr lang="en-US"/>
        </a:p>
      </dgm:t>
    </dgm:pt>
    <dgm:pt modelId="{E987EC43-B940-4A40-90F3-5552D096E831}" type="pres">
      <dgm:prSet presAssocID="{9B165584-C62A-4B12-87A3-E44F7B97BB7A}" presName="Space" presStyleCnt="0">
        <dgm:presLayoutVars>
          <dgm:chMax val="0"/>
          <dgm:chPref val="0"/>
        </dgm:presLayoutVars>
      </dgm:prSet>
      <dgm:spPr/>
    </dgm:pt>
  </dgm:ptLst>
  <dgm:cxnLst>
    <dgm:cxn modelId="{ACF88758-3E48-4037-8E2E-9117742E38F8}" type="presOf" srcId="{13091DA3-12E9-482D-8124-FD519E01B1A7}" destId="{6C2BFD28-C6F1-41CD-83FD-7E5F4DAE2A16}" srcOrd="0" destOrd="0" presId="urn:microsoft.com/office/officeart/2008/layout/AlternatingPictureCircles"/>
    <dgm:cxn modelId="{7AE01626-B016-47B6-9274-8C7E70629031}" type="presOf" srcId="{9B165584-C62A-4B12-87A3-E44F7B97BB7A}" destId="{5F4B6F6E-6CA3-4E19-8E49-1E456E2B9C34}" srcOrd="0" destOrd="0" presId="urn:microsoft.com/office/officeart/2008/layout/AlternatingPictureCircles"/>
    <dgm:cxn modelId="{FCE9609A-5F1E-451B-A476-946A92F42BA3}" srcId="{13091DA3-12E9-482D-8124-FD519E01B1A7}" destId="{9B165584-C62A-4B12-87A3-E44F7B97BB7A}" srcOrd="0" destOrd="0" parTransId="{A8FC1943-1D6F-4019-9172-D127009BDE84}" sibTransId="{253E582E-682D-4C81-968D-077EC29C08D0}"/>
    <dgm:cxn modelId="{B495482D-83D9-47B0-A717-4B29F6E20C30}" type="presParOf" srcId="{6C2BFD28-C6F1-41CD-83FD-7E5F4DAE2A16}" destId="{B778905E-00AE-41E4-8AB8-71A09E816F1E}" srcOrd="0" destOrd="0" presId="urn:microsoft.com/office/officeart/2008/layout/AlternatingPictureCircles"/>
    <dgm:cxn modelId="{62A5965C-556A-4F19-BE5B-244C0092EC5C}" type="presParOf" srcId="{B778905E-00AE-41E4-8AB8-71A09E816F1E}" destId="{D08C4926-D0BF-4810-A559-C4443E4B389F}" srcOrd="0" destOrd="0" presId="urn:microsoft.com/office/officeart/2008/layout/AlternatingPictureCircles"/>
    <dgm:cxn modelId="{B9A0DE5F-9FFE-4C17-9AF9-E033A56E8FFF}" type="presParOf" srcId="{B778905E-00AE-41E4-8AB8-71A09E816F1E}" destId="{538F7D51-18A8-46F3-998A-614B5B7CE6AE}" srcOrd="1" destOrd="0" presId="urn:microsoft.com/office/officeart/2008/layout/AlternatingPictureCircles"/>
    <dgm:cxn modelId="{4785B4EA-9C96-4B9D-8350-474A9FF04B60}" type="presParOf" srcId="{B778905E-00AE-41E4-8AB8-71A09E816F1E}" destId="{5F4B6F6E-6CA3-4E19-8E49-1E456E2B9C34}" srcOrd="2" destOrd="0" presId="urn:microsoft.com/office/officeart/2008/layout/AlternatingPictureCircles"/>
    <dgm:cxn modelId="{1AF83F48-DD91-434D-90C3-9DAA4F1697FF}" type="presParOf" srcId="{B778905E-00AE-41E4-8AB8-71A09E816F1E}" destId="{E987EC43-B940-4A40-90F3-5552D096E831}" srcOrd="3" destOrd="0" presId="urn:microsoft.com/office/officeart/2008/layout/AlternatingPictureCircl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091DA3-12E9-482D-8124-FD519E01B1A7}" type="doc">
      <dgm:prSet loTypeId="urn:microsoft.com/office/officeart/2008/layout/AlternatingPictureCircles" loCatId="picture" qsTypeId="urn:microsoft.com/office/officeart/2005/8/quickstyle/simple1" qsCatId="simple" csTypeId="urn:microsoft.com/office/officeart/2005/8/colors/accent1_2" csCatId="accent1" phldr="1"/>
      <dgm:spPr/>
      <dgm:t>
        <a:bodyPr/>
        <a:lstStyle/>
        <a:p>
          <a:endParaRPr lang="en-US"/>
        </a:p>
      </dgm:t>
    </dgm:pt>
    <dgm:pt modelId="{EB08C564-32AA-49E5-8416-21CCC4602168}">
      <dgm:prSet/>
      <dgm:spPr/>
      <dgm:t>
        <a:bodyPr/>
        <a:lstStyle/>
        <a:p>
          <a:r>
            <a:rPr lang="pt-BR" b="1" i="1" smtClean="0">
              <a:latin typeface="Arial" pitchFamily="34" charset="0"/>
              <a:cs typeface="Arial" pitchFamily="34" charset="0"/>
            </a:rPr>
            <a:t>Bạo lực học đường ở cơ sở GDMN</a:t>
          </a:r>
          <a:endParaRPr lang="en-US" b="1" dirty="0">
            <a:latin typeface="Arial" pitchFamily="34" charset="0"/>
            <a:cs typeface="Arial" pitchFamily="34" charset="0"/>
          </a:endParaRPr>
        </a:p>
      </dgm:t>
    </dgm:pt>
    <dgm:pt modelId="{8BF86276-EE7B-4F2E-BBA2-C6E2C3B49415}" type="parTrans" cxnId="{971C71A4-A349-48E1-8904-4DEA24EA6B11}">
      <dgm:prSet/>
      <dgm:spPr/>
      <dgm:t>
        <a:bodyPr/>
        <a:lstStyle/>
        <a:p>
          <a:endParaRPr lang="en-US"/>
        </a:p>
      </dgm:t>
    </dgm:pt>
    <dgm:pt modelId="{2CA6AF5F-8D2E-4BBE-AD0D-DC2C1CBF19ED}" type="sibTrans" cxnId="{971C71A4-A349-48E1-8904-4DEA24EA6B11}">
      <dgm:prSet/>
      <dgm:spPr/>
      <dgm:t>
        <a:bodyPr/>
        <a:lstStyle/>
        <a:p>
          <a:endParaRPr lang="en-US"/>
        </a:p>
      </dgm:t>
    </dgm:pt>
    <dgm:pt modelId="{6C2BFD28-C6F1-41CD-83FD-7E5F4DAE2A16}" type="pres">
      <dgm:prSet presAssocID="{13091DA3-12E9-482D-8124-FD519E01B1A7}" presName="Name0" presStyleCnt="0">
        <dgm:presLayoutVars>
          <dgm:chMax/>
          <dgm:chPref/>
          <dgm:dir/>
        </dgm:presLayoutVars>
      </dgm:prSet>
      <dgm:spPr/>
      <dgm:t>
        <a:bodyPr/>
        <a:lstStyle/>
        <a:p>
          <a:endParaRPr lang="en-US"/>
        </a:p>
      </dgm:t>
    </dgm:pt>
    <dgm:pt modelId="{228D0A2D-AAB6-4DEA-98B4-73324CFAFE0F}" type="pres">
      <dgm:prSet presAssocID="{EB08C564-32AA-49E5-8416-21CCC4602168}" presName="composite" presStyleCnt="0"/>
      <dgm:spPr/>
    </dgm:pt>
    <dgm:pt modelId="{7CC45421-7AEF-4A64-ABB5-C1D6FC3231E1}" type="pres">
      <dgm:prSet presAssocID="{EB08C564-32AA-49E5-8416-21CCC4602168}" presName="Accent" presStyleLbl="alignNode1" presStyleIdx="0" presStyleCnt="1">
        <dgm:presLayoutVars>
          <dgm:chMax val="0"/>
          <dgm:chPref val="0"/>
        </dgm:presLayoutVars>
      </dgm:prSet>
      <dgm:spPr/>
    </dgm:pt>
    <dgm:pt modelId="{CD8352C1-4E3C-4785-9733-5B2CEE2E9C11}" type="pres">
      <dgm:prSet presAssocID="{EB08C564-32AA-49E5-8416-21CCC4602168}" presName="Image" presStyleLbl="bgImgPlace1" presStyleIdx="0" presStyleCnt="1">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 modelId="{10BCAA88-9A29-4E06-8BEA-6E258E2767A4}" type="pres">
      <dgm:prSet presAssocID="{EB08C564-32AA-49E5-8416-21CCC4602168}" presName="Parent" presStyleLbl="fgAccFollowNode1" presStyleIdx="0" presStyleCnt="1">
        <dgm:presLayoutVars>
          <dgm:chMax val="0"/>
          <dgm:chPref val="0"/>
          <dgm:bulletEnabled val="1"/>
        </dgm:presLayoutVars>
      </dgm:prSet>
      <dgm:spPr/>
      <dgm:t>
        <a:bodyPr/>
        <a:lstStyle/>
        <a:p>
          <a:endParaRPr lang="en-US"/>
        </a:p>
      </dgm:t>
    </dgm:pt>
    <dgm:pt modelId="{83201125-DF3D-46DF-BC8B-4126166F031A}" type="pres">
      <dgm:prSet presAssocID="{EB08C564-32AA-49E5-8416-21CCC4602168}" presName="Space" presStyleCnt="0">
        <dgm:presLayoutVars>
          <dgm:chMax val="0"/>
          <dgm:chPref val="0"/>
        </dgm:presLayoutVars>
      </dgm:prSet>
      <dgm:spPr/>
    </dgm:pt>
  </dgm:ptLst>
  <dgm:cxnLst>
    <dgm:cxn modelId="{971C71A4-A349-48E1-8904-4DEA24EA6B11}" srcId="{13091DA3-12E9-482D-8124-FD519E01B1A7}" destId="{EB08C564-32AA-49E5-8416-21CCC4602168}" srcOrd="0" destOrd="0" parTransId="{8BF86276-EE7B-4F2E-BBA2-C6E2C3B49415}" sibTransId="{2CA6AF5F-8D2E-4BBE-AD0D-DC2C1CBF19ED}"/>
    <dgm:cxn modelId="{43FABFC1-4E3F-48E6-A028-30F1F4C6B927}" type="presOf" srcId="{EB08C564-32AA-49E5-8416-21CCC4602168}" destId="{10BCAA88-9A29-4E06-8BEA-6E258E2767A4}" srcOrd="0" destOrd="0" presId="urn:microsoft.com/office/officeart/2008/layout/AlternatingPictureCircles"/>
    <dgm:cxn modelId="{F086CB08-BC2A-4864-9204-2F752F6062DE}" type="presOf" srcId="{13091DA3-12E9-482D-8124-FD519E01B1A7}" destId="{6C2BFD28-C6F1-41CD-83FD-7E5F4DAE2A16}" srcOrd="0" destOrd="0" presId="urn:microsoft.com/office/officeart/2008/layout/AlternatingPictureCircles"/>
    <dgm:cxn modelId="{E1F2007B-DCC4-455D-B539-9C01023C5F3C}" type="presParOf" srcId="{6C2BFD28-C6F1-41CD-83FD-7E5F4DAE2A16}" destId="{228D0A2D-AAB6-4DEA-98B4-73324CFAFE0F}" srcOrd="0" destOrd="0" presId="urn:microsoft.com/office/officeart/2008/layout/AlternatingPictureCircles"/>
    <dgm:cxn modelId="{D36AE6F7-7955-41EA-84A5-6D57DCE2E74A}" type="presParOf" srcId="{228D0A2D-AAB6-4DEA-98B4-73324CFAFE0F}" destId="{7CC45421-7AEF-4A64-ABB5-C1D6FC3231E1}" srcOrd="0" destOrd="0" presId="urn:microsoft.com/office/officeart/2008/layout/AlternatingPictureCircles"/>
    <dgm:cxn modelId="{6BF04101-0862-462D-806A-DC16CE6EDC67}" type="presParOf" srcId="{228D0A2D-AAB6-4DEA-98B4-73324CFAFE0F}" destId="{CD8352C1-4E3C-4785-9733-5B2CEE2E9C11}" srcOrd="1" destOrd="0" presId="urn:microsoft.com/office/officeart/2008/layout/AlternatingPictureCircles"/>
    <dgm:cxn modelId="{8DC765CB-DCD5-4630-97C7-539918BAE3D0}" type="presParOf" srcId="{228D0A2D-AAB6-4DEA-98B4-73324CFAFE0F}" destId="{10BCAA88-9A29-4E06-8BEA-6E258E2767A4}" srcOrd="2" destOrd="0" presId="urn:microsoft.com/office/officeart/2008/layout/AlternatingPictureCircles"/>
    <dgm:cxn modelId="{CE5B8CE6-EB38-4F77-8355-A90858342AFD}" type="presParOf" srcId="{228D0A2D-AAB6-4DEA-98B4-73324CFAFE0F}" destId="{83201125-DF3D-46DF-BC8B-4126166F031A}" srcOrd="3" destOrd="0" presId="urn:microsoft.com/office/officeart/2008/layout/AlternatingPictureCircl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D117CA-FEA2-4FB4-B083-665BD69B0F0E}" type="doc">
      <dgm:prSet loTypeId="urn:microsoft.com/office/officeart/2005/8/layout/pyramid2" loCatId="list" qsTypeId="urn:microsoft.com/office/officeart/2005/8/quickstyle/3d3" qsCatId="3D" csTypeId="urn:microsoft.com/office/officeart/2005/8/colors/colorful5" csCatId="colorful" phldr="1"/>
      <dgm:spPr/>
      <dgm:t>
        <a:bodyPr/>
        <a:lstStyle/>
        <a:p>
          <a:endParaRPr lang="en-US"/>
        </a:p>
      </dgm:t>
    </dgm:pt>
    <dgm:pt modelId="{0F8D8202-AF4E-4C90-9F5A-E3EDB440071C}">
      <dgm:prSet custT="1">
        <dgm:style>
          <a:lnRef idx="1">
            <a:schemeClr val="accent3"/>
          </a:lnRef>
          <a:fillRef idx="2">
            <a:schemeClr val="accent3"/>
          </a:fillRef>
          <a:effectRef idx="1">
            <a:schemeClr val="accent3"/>
          </a:effectRef>
          <a:fontRef idx="minor">
            <a:schemeClr val="dk1"/>
          </a:fontRef>
        </dgm:style>
      </dgm:prSet>
      <dgm:spPr/>
      <dgm:t>
        <a:bodyPr/>
        <a:lstStyle/>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nhãng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chất</a:t>
          </a:r>
          <a:r>
            <a:rPr lang="en-US" sz="2400" dirty="0" smtClean="0">
              <a:latin typeface="Arial" pitchFamily="34" charset="0"/>
              <a:cs typeface="Arial" pitchFamily="34" charset="0"/>
            </a:rPr>
            <a:t> </a:t>
          </a:r>
        </a:p>
      </dgm:t>
    </dgm:pt>
    <dgm:pt modelId="{813E0D7F-988A-4921-96E6-827EB88A562C}" type="parTrans" cxnId="{F449F4C5-2C9C-48F0-AC04-12184E41D1B6}">
      <dgm:prSet/>
      <dgm:spPr/>
      <dgm:t>
        <a:bodyPr/>
        <a:lstStyle/>
        <a:p>
          <a:endParaRPr lang="en-US" sz="2400">
            <a:latin typeface="Arial" pitchFamily="34" charset="0"/>
            <a:cs typeface="Arial" pitchFamily="34" charset="0"/>
          </a:endParaRPr>
        </a:p>
      </dgm:t>
    </dgm:pt>
    <dgm:pt modelId="{BBAD2DC8-026C-47F4-BD7C-7B9AE7FB3724}" type="sibTrans" cxnId="{F449F4C5-2C9C-48F0-AC04-12184E41D1B6}">
      <dgm:prSet/>
      <dgm:spPr/>
      <dgm:t>
        <a:bodyPr/>
        <a:lstStyle/>
        <a:p>
          <a:endParaRPr lang="en-US" sz="2400">
            <a:latin typeface="Arial" pitchFamily="34" charset="0"/>
            <a:cs typeface="Arial" pitchFamily="34" charset="0"/>
          </a:endParaRPr>
        </a:p>
      </dgm:t>
    </dgm:pt>
    <dgm:pt modelId="{A58096D8-428D-41D2-ADC4-688170DB72E8}">
      <dgm:prSet custT="1">
        <dgm:style>
          <a:lnRef idx="1">
            <a:schemeClr val="accent4"/>
          </a:lnRef>
          <a:fillRef idx="2">
            <a:schemeClr val="accent4"/>
          </a:fillRef>
          <a:effectRef idx="1">
            <a:schemeClr val="accent4"/>
          </a:effectRef>
          <a:fontRef idx="minor">
            <a:schemeClr val="dk1"/>
          </a:fontRef>
        </dgm:style>
      </dgm:prSet>
      <dgm:spPr/>
      <dgm:t>
        <a:bodyPr/>
        <a:lstStyle/>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nhãng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cảm</a:t>
          </a:r>
          <a:endParaRPr lang="en-US" sz="2400" dirty="0" smtClean="0">
            <a:latin typeface="Arial" pitchFamily="34" charset="0"/>
            <a:cs typeface="Arial" pitchFamily="34" charset="0"/>
          </a:endParaRPr>
        </a:p>
      </dgm:t>
    </dgm:pt>
    <dgm:pt modelId="{822BD630-252E-42D3-85D3-A600F0B309FC}" type="parTrans" cxnId="{F284F77F-13AD-4155-985D-4060EE0233EE}">
      <dgm:prSet/>
      <dgm:spPr/>
      <dgm:t>
        <a:bodyPr/>
        <a:lstStyle/>
        <a:p>
          <a:endParaRPr lang="en-US" sz="2400">
            <a:latin typeface="Arial" pitchFamily="34" charset="0"/>
            <a:cs typeface="Arial" pitchFamily="34" charset="0"/>
          </a:endParaRPr>
        </a:p>
      </dgm:t>
    </dgm:pt>
    <dgm:pt modelId="{74DDE1E1-512B-4965-85B0-2D35A671DBBF}" type="sibTrans" cxnId="{F284F77F-13AD-4155-985D-4060EE0233EE}">
      <dgm:prSet/>
      <dgm:spPr/>
      <dgm:t>
        <a:bodyPr/>
        <a:lstStyle/>
        <a:p>
          <a:endParaRPr lang="en-US" sz="2400">
            <a:latin typeface="Arial" pitchFamily="34" charset="0"/>
            <a:cs typeface="Arial" pitchFamily="34" charset="0"/>
          </a:endParaRPr>
        </a:p>
      </dgm:t>
    </dgm:pt>
    <dgm:pt modelId="{1D4F2688-6F0E-40E1-BB30-9D418A5669B2}">
      <dgm:prSet custT="1">
        <dgm:style>
          <a:lnRef idx="1">
            <a:schemeClr val="accent5"/>
          </a:lnRef>
          <a:fillRef idx="2">
            <a:schemeClr val="accent5"/>
          </a:fillRef>
          <a:effectRef idx="1">
            <a:schemeClr val="accent5"/>
          </a:effectRef>
          <a:fontRef idx="minor">
            <a:schemeClr val="dk1"/>
          </a:fontRef>
        </dgm:style>
      </dgm:prSet>
      <dgm:spPr/>
      <dgm:t>
        <a:bodyPr/>
        <a:lstStyle/>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tâm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hội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trẻ</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em</a:t>
          </a:r>
          <a:r>
            <a:rPr lang="en-US" sz="2400" dirty="0" smtClean="0">
              <a:latin typeface="Arial" pitchFamily="34" charset="0"/>
              <a:cs typeface="Arial" pitchFamily="34" charset="0"/>
            </a:rPr>
            <a:t> </a:t>
          </a:r>
        </a:p>
      </dgm:t>
    </dgm:pt>
    <dgm:pt modelId="{D0155314-A824-4BF5-BCB3-A4D732280D29}" type="parTrans" cxnId="{49FE311E-730A-4D4C-BC7A-6825FB0C5D7B}">
      <dgm:prSet/>
      <dgm:spPr/>
      <dgm:t>
        <a:bodyPr/>
        <a:lstStyle/>
        <a:p>
          <a:endParaRPr lang="en-US" sz="2400">
            <a:latin typeface="Arial" pitchFamily="34" charset="0"/>
            <a:cs typeface="Arial" pitchFamily="34" charset="0"/>
          </a:endParaRPr>
        </a:p>
      </dgm:t>
    </dgm:pt>
    <dgm:pt modelId="{717B02BC-18D5-445E-A504-5446ECE3E574}" type="sibTrans" cxnId="{49FE311E-730A-4D4C-BC7A-6825FB0C5D7B}">
      <dgm:prSet/>
      <dgm:spPr/>
      <dgm:t>
        <a:bodyPr/>
        <a:lstStyle/>
        <a:p>
          <a:endParaRPr lang="en-US" sz="2400">
            <a:latin typeface="Arial" pitchFamily="34" charset="0"/>
            <a:cs typeface="Arial" pitchFamily="34" charset="0"/>
          </a:endParaRPr>
        </a:p>
      </dgm:t>
    </dgm:pt>
    <dgm:pt modelId="{A7F6DE5A-7FA2-4243-A570-DBC1144D2D34}">
      <dgm:prSe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nhãng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việc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học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tập</a:t>
          </a:r>
          <a:endParaRPr lang="en-US" sz="2400" dirty="0">
            <a:latin typeface="Arial" pitchFamily="34" charset="0"/>
            <a:cs typeface="Arial" pitchFamily="34" charset="0"/>
          </a:endParaRPr>
        </a:p>
      </dgm:t>
    </dgm:pt>
    <dgm:pt modelId="{A7963A03-9CD2-422D-8A52-2E99B83E00C6}" type="parTrans" cxnId="{3B0BB4C8-23D2-4C88-8FEA-32DB5AC7927C}">
      <dgm:prSet/>
      <dgm:spPr/>
      <dgm:t>
        <a:bodyPr/>
        <a:lstStyle/>
        <a:p>
          <a:endParaRPr lang="en-US" sz="2400">
            <a:latin typeface="Arial" pitchFamily="34" charset="0"/>
            <a:cs typeface="Arial" pitchFamily="34" charset="0"/>
          </a:endParaRPr>
        </a:p>
      </dgm:t>
    </dgm:pt>
    <dgm:pt modelId="{E1E780BD-ED82-4197-B93A-E81314680ACF}" type="sibTrans" cxnId="{3B0BB4C8-23D2-4C88-8FEA-32DB5AC7927C}">
      <dgm:prSet/>
      <dgm:spPr/>
      <dgm:t>
        <a:bodyPr/>
        <a:lstStyle/>
        <a:p>
          <a:endParaRPr lang="en-US" sz="2400">
            <a:latin typeface="Arial" pitchFamily="34" charset="0"/>
            <a:cs typeface="Arial" pitchFamily="34" charset="0"/>
          </a:endParaRPr>
        </a:p>
      </dgm:t>
    </dgm:pt>
    <dgm:pt modelId="{539FFE52-6D92-4E1D-8FB8-6F9BCB0F2CAB}">
      <dgm:prSe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Bỏ</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rơi</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dgm:t>
    </dgm:pt>
    <dgm:pt modelId="{8CB88C3B-5874-4BBC-BD7A-0E5CEE62ADFF}" type="parTrans" cxnId="{8C9EAD68-9192-4AC5-9FCC-D98F2F1D2F10}">
      <dgm:prSet/>
      <dgm:spPr/>
      <dgm:t>
        <a:bodyPr/>
        <a:lstStyle/>
        <a:p>
          <a:endParaRPr lang="en-US" sz="2400">
            <a:latin typeface="Arial" pitchFamily="34" charset="0"/>
            <a:cs typeface="Arial" pitchFamily="34" charset="0"/>
          </a:endParaRPr>
        </a:p>
      </dgm:t>
    </dgm:pt>
    <dgm:pt modelId="{76866E99-4DDE-43DB-976B-AA218638F0C3}" type="sibTrans" cxnId="{8C9EAD68-9192-4AC5-9FCC-D98F2F1D2F10}">
      <dgm:prSet/>
      <dgm:spPr/>
      <dgm:t>
        <a:bodyPr/>
        <a:lstStyle/>
        <a:p>
          <a:endParaRPr lang="en-US" sz="2400">
            <a:latin typeface="Arial" pitchFamily="34" charset="0"/>
            <a:cs typeface="Arial" pitchFamily="34" charset="0"/>
          </a:endParaRPr>
        </a:p>
      </dgm:t>
    </dgm:pt>
    <dgm:pt modelId="{94DBB088-6360-4A73-9D2D-015B2210FB8A}" type="pres">
      <dgm:prSet presAssocID="{91D117CA-FEA2-4FB4-B083-665BD69B0F0E}" presName="compositeShape" presStyleCnt="0">
        <dgm:presLayoutVars>
          <dgm:dir/>
          <dgm:resizeHandles/>
        </dgm:presLayoutVars>
      </dgm:prSet>
      <dgm:spPr/>
      <dgm:t>
        <a:bodyPr/>
        <a:lstStyle/>
        <a:p>
          <a:endParaRPr lang="en-US"/>
        </a:p>
      </dgm:t>
    </dgm:pt>
    <dgm:pt modelId="{553658EC-869E-4118-BDAE-FAB27EE4406F}" type="pres">
      <dgm:prSet presAssocID="{91D117CA-FEA2-4FB4-B083-665BD69B0F0E}" presName="pyramid" presStyleLbl="node1" presStyleIdx="0" presStyleCnt="1"/>
      <dgm:spPr/>
    </dgm:pt>
    <dgm:pt modelId="{5F987F4D-B9BF-4434-AB1C-45B3B580CB0E}" type="pres">
      <dgm:prSet presAssocID="{91D117CA-FEA2-4FB4-B083-665BD69B0F0E}" presName="theList" presStyleCnt="0"/>
      <dgm:spPr/>
    </dgm:pt>
    <dgm:pt modelId="{F1C7DB65-BD37-45C3-9ED8-AAC6016CF0A0}" type="pres">
      <dgm:prSet presAssocID="{0F8D8202-AF4E-4C90-9F5A-E3EDB440071C}" presName="aNode" presStyleLbl="fgAcc1" presStyleIdx="0" presStyleCnt="5" custScaleX="181142" custScaleY="99508">
        <dgm:presLayoutVars>
          <dgm:bulletEnabled val="1"/>
        </dgm:presLayoutVars>
      </dgm:prSet>
      <dgm:spPr/>
      <dgm:t>
        <a:bodyPr/>
        <a:lstStyle/>
        <a:p>
          <a:endParaRPr lang="en-US"/>
        </a:p>
      </dgm:t>
    </dgm:pt>
    <dgm:pt modelId="{9D5393F8-AF01-4FD4-8F8C-9C6B89126CC4}" type="pres">
      <dgm:prSet presAssocID="{0F8D8202-AF4E-4C90-9F5A-E3EDB440071C}" presName="aSpace" presStyleCnt="0"/>
      <dgm:spPr/>
    </dgm:pt>
    <dgm:pt modelId="{5E806656-2F69-475C-B2CE-0491F4D5401D}" type="pres">
      <dgm:prSet presAssocID="{A58096D8-428D-41D2-ADC4-688170DB72E8}" presName="aNode" presStyleLbl="fgAcc1" presStyleIdx="1" presStyleCnt="5" custScaleX="182010" custScaleY="101495">
        <dgm:presLayoutVars>
          <dgm:bulletEnabled val="1"/>
        </dgm:presLayoutVars>
      </dgm:prSet>
      <dgm:spPr/>
      <dgm:t>
        <a:bodyPr/>
        <a:lstStyle/>
        <a:p>
          <a:endParaRPr lang="en-US"/>
        </a:p>
      </dgm:t>
    </dgm:pt>
    <dgm:pt modelId="{921BB189-C106-442A-A03F-183E6FBB55A6}" type="pres">
      <dgm:prSet presAssocID="{A58096D8-428D-41D2-ADC4-688170DB72E8}" presName="aSpace" presStyleCnt="0"/>
      <dgm:spPr/>
    </dgm:pt>
    <dgm:pt modelId="{DAC6B40C-C840-4282-9364-9C8C7A62F51D}" type="pres">
      <dgm:prSet presAssocID="{1D4F2688-6F0E-40E1-BB30-9D418A5669B2}" presName="aNode" presStyleLbl="fgAcc1" presStyleIdx="2" presStyleCnt="5" custScaleX="184367" custScaleY="105504" custLinFactNeighborX="-217" custLinFactNeighborY="-9001">
        <dgm:presLayoutVars>
          <dgm:bulletEnabled val="1"/>
        </dgm:presLayoutVars>
      </dgm:prSet>
      <dgm:spPr/>
      <dgm:t>
        <a:bodyPr/>
        <a:lstStyle/>
        <a:p>
          <a:endParaRPr lang="en-US"/>
        </a:p>
      </dgm:t>
    </dgm:pt>
    <dgm:pt modelId="{F54E91A1-E95C-40D7-8A24-E9171BC6C546}" type="pres">
      <dgm:prSet presAssocID="{1D4F2688-6F0E-40E1-BB30-9D418A5669B2}" presName="aSpace" presStyleCnt="0"/>
      <dgm:spPr/>
    </dgm:pt>
    <dgm:pt modelId="{7AD143FB-F224-48C2-BF8E-8439BB0DC9DD}" type="pres">
      <dgm:prSet presAssocID="{A7F6DE5A-7FA2-4243-A570-DBC1144D2D34}" presName="aNode" presStyleLbl="fgAcc1" presStyleIdx="3" presStyleCnt="5" custScaleX="183623" custScaleY="102587">
        <dgm:presLayoutVars>
          <dgm:bulletEnabled val="1"/>
        </dgm:presLayoutVars>
      </dgm:prSet>
      <dgm:spPr/>
      <dgm:t>
        <a:bodyPr/>
        <a:lstStyle/>
        <a:p>
          <a:endParaRPr lang="en-US"/>
        </a:p>
      </dgm:t>
    </dgm:pt>
    <dgm:pt modelId="{AF0FDD1D-8FF5-48D4-A24D-DD9D57ABF859}" type="pres">
      <dgm:prSet presAssocID="{A7F6DE5A-7FA2-4243-A570-DBC1144D2D34}" presName="aSpace" presStyleCnt="0"/>
      <dgm:spPr/>
    </dgm:pt>
    <dgm:pt modelId="{94CAF6AE-37F7-44AA-81EE-CC9225DBCDA1}" type="pres">
      <dgm:prSet presAssocID="{539FFE52-6D92-4E1D-8FB8-6F9BCB0F2CAB}" presName="aNode" presStyleLbl="fgAcc1" presStyleIdx="4" presStyleCnt="5" custScaleX="183623" custScaleY="90706">
        <dgm:presLayoutVars>
          <dgm:bulletEnabled val="1"/>
        </dgm:presLayoutVars>
      </dgm:prSet>
      <dgm:spPr/>
      <dgm:t>
        <a:bodyPr/>
        <a:lstStyle/>
        <a:p>
          <a:endParaRPr lang="en-US"/>
        </a:p>
      </dgm:t>
    </dgm:pt>
    <dgm:pt modelId="{92429444-34BF-4E04-8797-3373A1DC9C64}" type="pres">
      <dgm:prSet presAssocID="{539FFE52-6D92-4E1D-8FB8-6F9BCB0F2CAB}" presName="aSpace" presStyleCnt="0"/>
      <dgm:spPr/>
    </dgm:pt>
  </dgm:ptLst>
  <dgm:cxnLst>
    <dgm:cxn modelId="{8C9EAD68-9192-4AC5-9FCC-D98F2F1D2F10}" srcId="{91D117CA-FEA2-4FB4-B083-665BD69B0F0E}" destId="{539FFE52-6D92-4E1D-8FB8-6F9BCB0F2CAB}" srcOrd="4" destOrd="0" parTransId="{8CB88C3B-5874-4BBC-BD7A-0E5CEE62ADFF}" sibTransId="{76866E99-4DDE-43DB-976B-AA218638F0C3}"/>
    <dgm:cxn modelId="{43B53155-0844-4EA1-B13B-696F42DC10FF}" type="presOf" srcId="{A58096D8-428D-41D2-ADC4-688170DB72E8}" destId="{5E806656-2F69-475C-B2CE-0491F4D5401D}" srcOrd="0" destOrd="0" presId="urn:microsoft.com/office/officeart/2005/8/layout/pyramid2"/>
    <dgm:cxn modelId="{470AE709-E116-4580-AEDF-4D854D3D69C4}" type="presOf" srcId="{91D117CA-FEA2-4FB4-B083-665BD69B0F0E}" destId="{94DBB088-6360-4A73-9D2D-015B2210FB8A}" srcOrd="0" destOrd="0" presId="urn:microsoft.com/office/officeart/2005/8/layout/pyramid2"/>
    <dgm:cxn modelId="{3B0BB4C8-23D2-4C88-8FEA-32DB5AC7927C}" srcId="{91D117CA-FEA2-4FB4-B083-665BD69B0F0E}" destId="{A7F6DE5A-7FA2-4243-A570-DBC1144D2D34}" srcOrd="3" destOrd="0" parTransId="{A7963A03-9CD2-422D-8A52-2E99B83E00C6}" sibTransId="{E1E780BD-ED82-4197-B93A-E81314680ACF}"/>
    <dgm:cxn modelId="{DE83487C-BE83-42D8-8C6D-8D2522B7E65D}" type="presOf" srcId="{A7F6DE5A-7FA2-4243-A570-DBC1144D2D34}" destId="{7AD143FB-F224-48C2-BF8E-8439BB0DC9DD}" srcOrd="0" destOrd="0" presId="urn:microsoft.com/office/officeart/2005/8/layout/pyramid2"/>
    <dgm:cxn modelId="{49FE311E-730A-4D4C-BC7A-6825FB0C5D7B}" srcId="{91D117CA-FEA2-4FB4-B083-665BD69B0F0E}" destId="{1D4F2688-6F0E-40E1-BB30-9D418A5669B2}" srcOrd="2" destOrd="0" parTransId="{D0155314-A824-4BF5-BCB3-A4D732280D29}" sibTransId="{717B02BC-18D5-445E-A504-5446ECE3E574}"/>
    <dgm:cxn modelId="{00945823-B782-4CA9-A46C-50A08F13C6F6}" type="presOf" srcId="{1D4F2688-6F0E-40E1-BB30-9D418A5669B2}" destId="{DAC6B40C-C840-4282-9364-9C8C7A62F51D}" srcOrd="0" destOrd="0" presId="urn:microsoft.com/office/officeart/2005/8/layout/pyramid2"/>
    <dgm:cxn modelId="{F449F4C5-2C9C-48F0-AC04-12184E41D1B6}" srcId="{91D117CA-FEA2-4FB4-B083-665BD69B0F0E}" destId="{0F8D8202-AF4E-4C90-9F5A-E3EDB440071C}" srcOrd="0" destOrd="0" parTransId="{813E0D7F-988A-4921-96E6-827EB88A562C}" sibTransId="{BBAD2DC8-026C-47F4-BD7C-7B9AE7FB3724}"/>
    <dgm:cxn modelId="{7186CDCF-4F90-4BCA-9FDE-64A7BAD920D0}" type="presOf" srcId="{0F8D8202-AF4E-4C90-9F5A-E3EDB440071C}" destId="{F1C7DB65-BD37-45C3-9ED8-AAC6016CF0A0}" srcOrd="0" destOrd="0" presId="urn:microsoft.com/office/officeart/2005/8/layout/pyramid2"/>
    <dgm:cxn modelId="{F284F77F-13AD-4155-985D-4060EE0233EE}" srcId="{91D117CA-FEA2-4FB4-B083-665BD69B0F0E}" destId="{A58096D8-428D-41D2-ADC4-688170DB72E8}" srcOrd="1" destOrd="0" parTransId="{822BD630-252E-42D3-85D3-A600F0B309FC}" sibTransId="{74DDE1E1-512B-4965-85B0-2D35A671DBBF}"/>
    <dgm:cxn modelId="{2331FBC4-7F74-4D88-9264-AB6912510B41}" type="presOf" srcId="{539FFE52-6D92-4E1D-8FB8-6F9BCB0F2CAB}" destId="{94CAF6AE-37F7-44AA-81EE-CC9225DBCDA1}" srcOrd="0" destOrd="0" presId="urn:microsoft.com/office/officeart/2005/8/layout/pyramid2"/>
    <dgm:cxn modelId="{34E16783-730C-4FC3-95F3-0A13ABD4A486}" type="presParOf" srcId="{94DBB088-6360-4A73-9D2D-015B2210FB8A}" destId="{553658EC-869E-4118-BDAE-FAB27EE4406F}" srcOrd="0" destOrd="0" presId="urn:microsoft.com/office/officeart/2005/8/layout/pyramid2"/>
    <dgm:cxn modelId="{0C200205-EBDD-4CC3-846E-625472C9904F}" type="presParOf" srcId="{94DBB088-6360-4A73-9D2D-015B2210FB8A}" destId="{5F987F4D-B9BF-4434-AB1C-45B3B580CB0E}" srcOrd="1" destOrd="0" presId="urn:microsoft.com/office/officeart/2005/8/layout/pyramid2"/>
    <dgm:cxn modelId="{282843DC-8ABD-4677-91F7-E122058404C9}" type="presParOf" srcId="{5F987F4D-B9BF-4434-AB1C-45B3B580CB0E}" destId="{F1C7DB65-BD37-45C3-9ED8-AAC6016CF0A0}" srcOrd="0" destOrd="0" presId="urn:microsoft.com/office/officeart/2005/8/layout/pyramid2"/>
    <dgm:cxn modelId="{ACD386D1-E2CC-458B-941D-0A5E6719A2F3}" type="presParOf" srcId="{5F987F4D-B9BF-4434-AB1C-45B3B580CB0E}" destId="{9D5393F8-AF01-4FD4-8F8C-9C6B89126CC4}" srcOrd="1" destOrd="0" presId="urn:microsoft.com/office/officeart/2005/8/layout/pyramid2"/>
    <dgm:cxn modelId="{31EE8639-261B-4C83-BEA8-04CF30B70ECE}" type="presParOf" srcId="{5F987F4D-B9BF-4434-AB1C-45B3B580CB0E}" destId="{5E806656-2F69-475C-B2CE-0491F4D5401D}" srcOrd="2" destOrd="0" presId="urn:microsoft.com/office/officeart/2005/8/layout/pyramid2"/>
    <dgm:cxn modelId="{ACC35C7A-86CA-4607-A9DC-5BAE0D8AAA3A}" type="presParOf" srcId="{5F987F4D-B9BF-4434-AB1C-45B3B580CB0E}" destId="{921BB189-C106-442A-A03F-183E6FBB55A6}" srcOrd="3" destOrd="0" presId="urn:microsoft.com/office/officeart/2005/8/layout/pyramid2"/>
    <dgm:cxn modelId="{792DB99B-47CE-4729-BD94-77641D287C12}" type="presParOf" srcId="{5F987F4D-B9BF-4434-AB1C-45B3B580CB0E}" destId="{DAC6B40C-C840-4282-9364-9C8C7A62F51D}" srcOrd="4" destOrd="0" presId="urn:microsoft.com/office/officeart/2005/8/layout/pyramid2"/>
    <dgm:cxn modelId="{A8141EAA-972A-45F5-BE72-51B2DF5421B3}" type="presParOf" srcId="{5F987F4D-B9BF-4434-AB1C-45B3B580CB0E}" destId="{F54E91A1-E95C-40D7-8A24-E9171BC6C546}" srcOrd="5" destOrd="0" presId="urn:microsoft.com/office/officeart/2005/8/layout/pyramid2"/>
    <dgm:cxn modelId="{92F29E10-FC68-4063-9F1B-E7949E9F0AC1}" type="presParOf" srcId="{5F987F4D-B9BF-4434-AB1C-45B3B580CB0E}" destId="{7AD143FB-F224-48C2-BF8E-8439BB0DC9DD}" srcOrd="6" destOrd="0" presId="urn:microsoft.com/office/officeart/2005/8/layout/pyramid2"/>
    <dgm:cxn modelId="{7FC2CE57-34EC-4064-942F-160B7563ADD0}" type="presParOf" srcId="{5F987F4D-B9BF-4434-AB1C-45B3B580CB0E}" destId="{AF0FDD1D-8FF5-48D4-A24D-DD9D57ABF859}" srcOrd="7" destOrd="0" presId="urn:microsoft.com/office/officeart/2005/8/layout/pyramid2"/>
    <dgm:cxn modelId="{1CF73C95-3362-4199-931D-7658FCABDC7A}" type="presParOf" srcId="{5F987F4D-B9BF-4434-AB1C-45B3B580CB0E}" destId="{94CAF6AE-37F7-44AA-81EE-CC9225DBCDA1}" srcOrd="8" destOrd="0" presId="urn:microsoft.com/office/officeart/2005/8/layout/pyramid2"/>
    <dgm:cxn modelId="{0076B011-3818-4F12-AD39-39FF90498D3C}" type="presParOf" srcId="{5F987F4D-B9BF-4434-AB1C-45B3B580CB0E}" destId="{92429444-34BF-4E04-8797-3373A1DC9C64}"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80B71D-7964-4883-9D43-949786375D6D}"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112EDA20-4F36-4FE8-8A88-56F30D7BD065}">
      <dgm:prSet/>
      <dgm:spPr/>
      <dgm:t>
        <a:bodyPr/>
        <a:lstStyle/>
        <a:p>
          <a:r>
            <a:rPr lang="en-US" dirty="0" smtClean="0">
              <a:latin typeface="Arial" pitchFamily="34" charset="0"/>
              <a:cs typeface="Arial" pitchFamily="34" charset="0"/>
            </a:rPr>
            <a:t>- </a:t>
          </a:r>
          <a:r>
            <a:rPr lang="en-US" dirty="0" err="1" smtClean="0">
              <a:latin typeface="Arial" pitchFamily="34" charset="0"/>
              <a:cs typeface="Arial" pitchFamily="34" charset="0"/>
            </a:rPr>
            <a:t>Khuyến</a:t>
          </a:r>
          <a:r>
            <a:rPr lang="en-US" dirty="0" smtClean="0">
              <a:latin typeface="Arial" pitchFamily="34" charset="0"/>
              <a:cs typeface="Arial" pitchFamily="34" charset="0"/>
            </a:rPr>
            <a:t> </a:t>
          </a:r>
          <a:r>
            <a:rPr lang="en-US" dirty="0" err="1" smtClean="0">
              <a:latin typeface="Arial" pitchFamily="34" charset="0"/>
              <a:cs typeface="Arial" pitchFamily="34" charset="0"/>
            </a:rPr>
            <a:t>khích</a:t>
          </a:r>
          <a:r>
            <a:rPr lang="en-US" dirty="0" smtClean="0">
              <a:latin typeface="Arial" pitchFamily="34" charset="0"/>
              <a:cs typeface="Arial" pitchFamily="34" charset="0"/>
            </a:rPr>
            <a:t> GV </a:t>
          </a:r>
          <a:r>
            <a:rPr lang="en-US" dirty="0" err="1" smtClean="0">
              <a:latin typeface="Arial" pitchFamily="34" charset="0"/>
              <a:cs typeface="Arial" pitchFamily="34" charset="0"/>
            </a:rPr>
            <a:t>thường</a:t>
          </a:r>
          <a:r>
            <a:rPr lang="en-US" dirty="0" smtClean="0">
              <a:latin typeface="Arial" pitchFamily="34" charset="0"/>
              <a:cs typeface="Arial" pitchFamily="34" charset="0"/>
            </a:rPr>
            <a:t> </a:t>
          </a:r>
          <a:r>
            <a:rPr lang="en-US" dirty="0" err="1" smtClean="0">
              <a:latin typeface="Arial" pitchFamily="34" charset="0"/>
              <a:cs typeface="Arial" pitchFamily="34" charset="0"/>
            </a:rPr>
            <a:t>xuyên</a:t>
          </a:r>
          <a:r>
            <a:rPr lang="en-US" dirty="0" smtClean="0">
              <a:latin typeface="Arial" pitchFamily="34" charset="0"/>
              <a:cs typeface="Arial" pitchFamily="34" charset="0"/>
            </a:rPr>
            <a:t> </a:t>
          </a:r>
          <a:r>
            <a:rPr lang="en-US" dirty="0" err="1" smtClean="0">
              <a:latin typeface="Arial" pitchFamily="34" charset="0"/>
              <a:cs typeface="Arial" pitchFamily="34" charset="0"/>
            </a:rPr>
            <a:t>trau</a:t>
          </a:r>
          <a:r>
            <a:rPr lang="en-US" dirty="0" smtClean="0">
              <a:latin typeface="Arial" pitchFamily="34" charset="0"/>
              <a:cs typeface="Arial" pitchFamily="34" charset="0"/>
            </a:rPr>
            <a:t> </a:t>
          </a:r>
          <a:r>
            <a:rPr lang="en-US" dirty="0" err="1" smtClean="0">
              <a:latin typeface="Arial" pitchFamily="34" charset="0"/>
              <a:cs typeface="Arial" pitchFamily="34" charset="0"/>
            </a:rPr>
            <a:t>dồi</a:t>
          </a:r>
          <a:r>
            <a:rPr lang="en-US" dirty="0" smtClean="0">
              <a:latin typeface="Arial" pitchFamily="34" charset="0"/>
              <a:cs typeface="Arial" pitchFamily="34" charset="0"/>
            </a:rPr>
            <a:t> </a:t>
          </a:r>
          <a:r>
            <a:rPr lang="en-US" dirty="0" err="1" smtClean="0">
              <a:latin typeface="Arial" pitchFamily="34" charset="0"/>
              <a:cs typeface="Arial" pitchFamily="34" charset="0"/>
            </a:rPr>
            <a:t>đạo</a:t>
          </a:r>
          <a:r>
            <a:rPr lang="en-US" dirty="0" smtClean="0">
              <a:latin typeface="Arial" pitchFamily="34" charset="0"/>
              <a:cs typeface="Arial" pitchFamily="34" charset="0"/>
            </a:rPr>
            <a:t> </a:t>
          </a:r>
          <a:r>
            <a:rPr lang="en-US" dirty="0" err="1" smtClean="0">
              <a:latin typeface="Arial" pitchFamily="34" charset="0"/>
              <a:cs typeface="Arial" pitchFamily="34" charset="0"/>
            </a:rPr>
            <a:t>đức</a:t>
          </a:r>
          <a:r>
            <a:rPr lang="en-US" dirty="0" smtClean="0">
              <a:latin typeface="Arial" pitchFamily="34" charset="0"/>
              <a:cs typeface="Arial" pitchFamily="34" charset="0"/>
            </a:rPr>
            <a:t> </a:t>
          </a:r>
          <a:r>
            <a:rPr lang="en-US" dirty="0" err="1" smtClean="0">
              <a:latin typeface="Arial" pitchFamily="34" charset="0"/>
              <a:cs typeface="Arial" pitchFamily="34" charset="0"/>
            </a:rPr>
            <a:t>nghề</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tự</a:t>
          </a:r>
          <a:r>
            <a:rPr lang="en-US" dirty="0" smtClean="0">
              <a:latin typeface="Arial" pitchFamily="34" charset="0"/>
              <a:cs typeface="Arial" pitchFamily="34" charset="0"/>
            </a:rPr>
            <a:t> </a:t>
          </a:r>
          <a:r>
            <a:rPr lang="en-US" dirty="0" err="1" smtClean="0">
              <a:latin typeface="Arial" pitchFamily="34" charset="0"/>
              <a:cs typeface="Arial" pitchFamily="34" charset="0"/>
            </a:rPr>
            <a:t>bồi</a:t>
          </a:r>
          <a:r>
            <a:rPr lang="en-US" dirty="0" smtClean="0">
              <a:latin typeface="Arial" pitchFamily="34" charset="0"/>
              <a:cs typeface="Arial" pitchFamily="34" charset="0"/>
            </a:rPr>
            <a:t> </a:t>
          </a:r>
          <a:r>
            <a:rPr lang="en-US" dirty="0" err="1" smtClean="0">
              <a:latin typeface="Arial" pitchFamily="34" charset="0"/>
              <a:cs typeface="Arial" pitchFamily="34" charset="0"/>
            </a:rPr>
            <a:t>dưỡng</a:t>
          </a:r>
          <a:r>
            <a:rPr lang="en-US" dirty="0" smtClean="0">
              <a:latin typeface="Arial" pitchFamily="34" charset="0"/>
              <a:cs typeface="Arial" pitchFamily="34" charset="0"/>
            </a:rPr>
            <a:t> </a:t>
          </a:r>
          <a:r>
            <a:rPr lang="en-US" dirty="0" err="1" smtClean="0">
              <a:latin typeface="Arial" pitchFamily="34" charset="0"/>
              <a:cs typeface="Arial" pitchFamily="34" charset="0"/>
            </a:rPr>
            <a:t>chuyên</a:t>
          </a:r>
          <a:r>
            <a:rPr lang="en-US" dirty="0" smtClean="0">
              <a:latin typeface="Arial" pitchFamily="34" charset="0"/>
              <a:cs typeface="Arial" pitchFamily="34" charset="0"/>
            </a:rPr>
            <a:t> </a:t>
          </a:r>
          <a:r>
            <a:rPr lang="en-US" dirty="0" err="1" smtClean="0">
              <a:latin typeface="Arial" pitchFamily="34" charset="0"/>
              <a:cs typeface="Arial" pitchFamily="34" charset="0"/>
            </a:rPr>
            <a:t>môn</a:t>
          </a:r>
          <a:r>
            <a:rPr lang="en-US" dirty="0" smtClean="0">
              <a:latin typeface="Arial" pitchFamily="34" charset="0"/>
              <a:cs typeface="Arial" pitchFamily="34" charset="0"/>
            </a:rPr>
            <a:t>. </a:t>
          </a:r>
          <a:endParaRPr lang="en-US" dirty="0"/>
        </a:p>
      </dgm:t>
    </dgm:pt>
    <dgm:pt modelId="{15BD5DD9-5303-43B4-B251-79EC56DC7591}" type="parTrans" cxnId="{D39A6560-73E2-4D4B-8E61-A12D94E4D2A6}">
      <dgm:prSet/>
      <dgm:spPr/>
      <dgm:t>
        <a:bodyPr/>
        <a:lstStyle/>
        <a:p>
          <a:endParaRPr lang="en-US"/>
        </a:p>
      </dgm:t>
    </dgm:pt>
    <dgm:pt modelId="{517409B0-3FEC-4251-B5C1-09E54DD99CDD}" type="sibTrans" cxnId="{D39A6560-73E2-4D4B-8E61-A12D94E4D2A6}">
      <dgm:prSet/>
      <dgm:spPr/>
      <dgm:t>
        <a:bodyPr/>
        <a:lstStyle/>
        <a:p>
          <a:endParaRPr lang="en-US"/>
        </a:p>
      </dgm:t>
    </dgm:pt>
    <dgm:pt modelId="{7765C337-87B4-4D6F-87AC-A78B4BA8DCE9}">
      <dgm:prSet/>
      <dgm:spPr/>
      <dgm:t>
        <a:bodyPr/>
        <a:lstStyle/>
        <a:p>
          <a:r>
            <a:rPr lang="en-US" dirty="0" smtClean="0">
              <a:latin typeface="Arial" pitchFamily="34" charset="0"/>
              <a:cs typeface="Arial" pitchFamily="34" charset="0"/>
            </a:rPr>
            <a:t>- </a:t>
          </a:r>
          <a:r>
            <a:rPr lang="en-US" dirty="0" err="1" smtClean="0">
              <a:latin typeface="Arial" pitchFamily="34" charset="0"/>
              <a:cs typeface="Arial" pitchFamily="34" charset="0"/>
            </a:rPr>
            <a:t>Trang</a:t>
          </a:r>
          <a:r>
            <a:rPr lang="en-US" dirty="0" smtClean="0">
              <a:latin typeface="Arial" pitchFamily="34" charset="0"/>
              <a:cs typeface="Arial" pitchFamily="34" charset="0"/>
            </a:rPr>
            <a:t> </a:t>
          </a:r>
          <a:r>
            <a:rPr lang="en-US" dirty="0" err="1" smtClean="0">
              <a:latin typeface="Arial" pitchFamily="34" charset="0"/>
              <a:cs typeface="Arial" pitchFamily="34" charset="0"/>
            </a:rPr>
            <a:t>bị</a:t>
          </a:r>
          <a:r>
            <a:rPr lang="en-US" dirty="0" smtClean="0">
              <a:latin typeface="Arial" pitchFamily="34" charset="0"/>
              <a:cs typeface="Arial" pitchFamily="34" charset="0"/>
            </a:rPr>
            <a:t> </a:t>
          </a:r>
          <a:r>
            <a:rPr lang="en-US" dirty="0" err="1" smtClean="0">
              <a:latin typeface="Arial" pitchFamily="34" charset="0"/>
              <a:cs typeface="Arial" pitchFamily="34" charset="0"/>
            </a:rPr>
            <a:t>kĩ</a:t>
          </a:r>
          <a:r>
            <a:rPr lang="en-US" dirty="0" smtClean="0">
              <a:latin typeface="Arial" pitchFamily="34" charset="0"/>
              <a:cs typeface="Arial" pitchFamily="34" charset="0"/>
            </a:rPr>
            <a:t> </a:t>
          </a:r>
          <a:r>
            <a:rPr lang="en-US" dirty="0" err="1" smtClean="0">
              <a:latin typeface="Arial" pitchFamily="34" charset="0"/>
              <a:cs typeface="Arial" pitchFamily="34" charset="0"/>
            </a:rPr>
            <a:t>năng</a:t>
          </a:r>
          <a:r>
            <a:rPr lang="en-US" dirty="0" smtClean="0">
              <a:latin typeface="Arial" pitchFamily="34" charset="0"/>
              <a:cs typeface="Arial" pitchFamily="34" charset="0"/>
            </a:rPr>
            <a:t> </a:t>
          </a:r>
          <a:r>
            <a:rPr lang="en-US" dirty="0" err="1" smtClean="0">
              <a:latin typeface="Arial" pitchFamily="34" charset="0"/>
              <a:cs typeface="Arial" pitchFamily="34" charset="0"/>
            </a:rPr>
            <a:t>phòng</a:t>
          </a:r>
          <a:r>
            <a:rPr lang="en-US" dirty="0" smtClean="0">
              <a:latin typeface="Arial" pitchFamily="34" charset="0"/>
              <a:cs typeface="Arial" pitchFamily="34" charset="0"/>
            </a:rPr>
            <a:t> </a:t>
          </a:r>
          <a:r>
            <a:rPr lang="en-US" dirty="0" err="1" smtClean="0">
              <a:latin typeface="Arial" pitchFamily="34" charset="0"/>
              <a:cs typeface="Arial" pitchFamily="34" charset="0"/>
            </a:rPr>
            <a:t>chống</a:t>
          </a:r>
          <a:r>
            <a:rPr lang="en-US" dirty="0" smtClean="0">
              <a:latin typeface="Arial" pitchFamily="34" charset="0"/>
              <a:cs typeface="Arial" pitchFamily="34" charset="0"/>
            </a:rPr>
            <a:t> BLHĐ, </a:t>
          </a:r>
          <a:r>
            <a:rPr lang="en-US" dirty="0" err="1" smtClean="0">
              <a:latin typeface="Arial" pitchFamily="34" charset="0"/>
              <a:cs typeface="Arial" pitchFamily="34" charset="0"/>
            </a:rPr>
            <a:t>xử</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r>
            <a:rPr lang="en-US" dirty="0" smtClean="0">
              <a:latin typeface="Arial" pitchFamily="34" charset="0"/>
              <a:cs typeface="Arial" pitchFamily="34" charset="0"/>
            </a:rPr>
            <a:t>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tình</a:t>
          </a:r>
          <a:r>
            <a:rPr lang="en-US" dirty="0" smtClean="0">
              <a:latin typeface="Arial" pitchFamily="34" charset="0"/>
              <a:cs typeface="Arial" pitchFamily="34" charset="0"/>
            </a:rPr>
            <a:t> </a:t>
          </a:r>
          <a:r>
            <a:rPr lang="en-US" dirty="0" err="1" smtClean="0">
              <a:latin typeface="Arial" pitchFamily="34" charset="0"/>
              <a:cs typeface="Arial" pitchFamily="34" charset="0"/>
            </a:rPr>
            <a:t>huống</a:t>
          </a:r>
          <a:r>
            <a:rPr lang="en-US" dirty="0" smtClean="0">
              <a:latin typeface="Arial" pitchFamily="34" charset="0"/>
              <a:cs typeface="Arial" pitchFamily="34" charset="0"/>
            </a:rPr>
            <a:t> </a:t>
          </a:r>
          <a:r>
            <a:rPr lang="en-US" dirty="0" err="1" smtClean="0">
              <a:latin typeface="Arial" pitchFamily="34" charset="0"/>
              <a:cs typeface="Arial" pitchFamily="34" charset="0"/>
            </a:rPr>
            <a:t>nghi</a:t>
          </a:r>
          <a:r>
            <a:rPr lang="en-US" dirty="0" smtClean="0">
              <a:latin typeface="Arial" pitchFamily="34" charset="0"/>
              <a:cs typeface="Arial" pitchFamily="34" charset="0"/>
            </a:rPr>
            <a:t> BLHĐ </a:t>
          </a:r>
          <a:r>
            <a:rPr lang="en-US" dirty="0" err="1" smtClean="0">
              <a:latin typeface="Arial" pitchFamily="34" charset="0"/>
              <a:cs typeface="Arial" pitchFamily="34" charset="0"/>
            </a:rPr>
            <a:t>hoặc</a:t>
          </a:r>
          <a:r>
            <a:rPr lang="en-US" dirty="0" smtClean="0">
              <a:latin typeface="Arial" pitchFamily="34" charset="0"/>
              <a:cs typeface="Arial" pitchFamily="34" charset="0"/>
            </a:rPr>
            <a:t> </a:t>
          </a:r>
          <a:r>
            <a:rPr lang="en-US" dirty="0" err="1" smtClean="0">
              <a:latin typeface="Arial" pitchFamily="34" charset="0"/>
              <a:cs typeface="Arial" pitchFamily="34" charset="0"/>
            </a:rPr>
            <a:t>đã</a:t>
          </a:r>
          <a:r>
            <a:rPr lang="en-US" dirty="0" smtClean="0">
              <a:latin typeface="Arial" pitchFamily="34" charset="0"/>
              <a:cs typeface="Arial" pitchFamily="34" charset="0"/>
            </a:rPr>
            <a:t> </a:t>
          </a:r>
          <a:r>
            <a:rPr lang="en-US" dirty="0" err="1" smtClean="0">
              <a:latin typeface="Arial" pitchFamily="34" charset="0"/>
              <a:cs typeface="Arial" pitchFamily="34" charset="0"/>
            </a:rPr>
            <a:t>xảy</a:t>
          </a:r>
          <a:r>
            <a:rPr lang="en-US" dirty="0" smtClean="0">
              <a:latin typeface="Arial" pitchFamily="34" charset="0"/>
              <a:cs typeface="Arial" pitchFamily="34" charset="0"/>
            </a:rPr>
            <a:t> </a:t>
          </a:r>
          <a:r>
            <a:rPr lang="en-US" dirty="0" err="1" smtClean="0">
              <a:latin typeface="Arial" pitchFamily="34" charset="0"/>
              <a:cs typeface="Arial" pitchFamily="34" charset="0"/>
            </a:rPr>
            <a:t>ra</a:t>
          </a:r>
          <a:r>
            <a:rPr lang="en-US" dirty="0" smtClean="0">
              <a:latin typeface="Arial" pitchFamily="34" charset="0"/>
              <a:cs typeface="Arial" pitchFamily="34" charset="0"/>
            </a:rPr>
            <a:t> BLHĐ.</a:t>
          </a:r>
          <a:endParaRPr lang="en-US" dirty="0">
            <a:latin typeface="Arial" pitchFamily="34" charset="0"/>
            <a:cs typeface="Arial" pitchFamily="34" charset="0"/>
          </a:endParaRPr>
        </a:p>
      </dgm:t>
    </dgm:pt>
    <dgm:pt modelId="{28447A2A-7603-4B0D-89B2-DE85D41E97E7}" type="parTrans" cxnId="{02EAF52E-AE66-4C9E-AA3E-E636BDC551E0}">
      <dgm:prSet/>
      <dgm:spPr/>
      <dgm:t>
        <a:bodyPr/>
        <a:lstStyle/>
        <a:p>
          <a:endParaRPr lang="en-US"/>
        </a:p>
      </dgm:t>
    </dgm:pt>
    <dgm:pt modelId="{D126AD82-7A42-46E9-AA0D-FC524895D83F}" type="sibTrans" cxnId="{02EAF52E-AE66-4C9E-AA3E-E636BDC551E0}">
      <dgm:prSet/>
      <dgm:spPr/>
      <dgm:t>
        <a:bodyPr/>
        <a:lstStyle/>
        <a:p>
          <a:endParaRPr lang="en-US"/>
        </a:p>
      </dgm:t>
    </dgm:pt>
    <dgm:pt modelId="{75336DA2-E9A3-415D-A76E-BD13A6138A34}">
      <dgm:prSet/>
      <dgm:spPr/>
      <dgm:t>
        <a:bodyPr/>
        <a:lstStyle/>
        <a:p>
          <a:r>
            <a:rPr lang="en-US" dirty="0" smtClean="0">
              <a:latin typeface="Arial" pitchFamily="34" charset="0"/>
              <a:cs typeface="Arial" pitchFamily="34" charset="0"/>
            </a:rPr>
            <a:t>- </a:t>
          </a:r>
          <a:r>
            <a:rPr lang="en-US" dirty="0" err="1" smtClean="0">
              <a:latin typeface="Arial" pitchFamily="34" charset="0"/>
              <a:cs typeface="Arial" pitchFamily="34" charset="0"/>
            </a:rPr>
            <a:t>Trang</a:t>
          </a:r>
          <a:r>
            <a:rPr lang="en-US" dirty="0" smtClean="0">
              <a:latin typeface="Arial" pitchFamily="34" charset="0"/>
              <a:cs typeface="Arial" pitchFamily="34" charset="0"/>
            </a:rPr>
            <a:t> </a:t>
          </a:r>
          <a:r>
            <a:rPr lang="en-US" dirty="0" err="1" smtClean="0">
              <a:latin typeface="Arial" pitchFamily="34" charset="0"/>
              <a:cs typeface="Arial" pitchFamily="34" charset="0"/>
            </a:rPr>
            <a:t>bị</a:t>
          </a:r>
          <a:r>
            <a:rPr lang="en-US" dirty="0" smtClean="0">
              <a:latin typeface="Arial" pitchFamily="34" charset="0"/>
              <a:cs typeface="Arial" pitchFamily="34" charset="0"/>
            </a:rPr>
            <a:t> </a:t>
          </a:r>
          <a:r>
            <a:rPr lang="en-US" dirty="0" err="1" smtClean="0">
              <a:latin typeface="Arial" pitchFamily="34" charset="0"/>
              <a:cs typeface="Arial" pitchFamily="34" charset="0"/>
            </a:rPr>
            <a:t>kĩ</a:t>
          </a:r>
          <a:r>
            <a:rPr lang="en-US" dirty="0" smtClean="0">
              <a:latin typeface="Arial" pitchFamily="34" charset="0"/>
              <a:cs typeface="Arial" pitchFamily="34" charset="0"/>
            </a:rPr>
            <a:t> </a:t>
          </a:r>
          <a:r>
            <a:rPr lang="en-US" dirty="0" err="1" smtClean="0">
              <a:latin typeface="Arial" pitchFamily="34" charset="0"/>
              <a:cs typeface="Arial" pitchFamily="34" charset="0"/>
            </a:rPr>
            <a:t>năng</a:t>
          </a:r>
          <a:r>
            <a:rPr lang="en-US" dirty="0" smtClean="0">
              <a:latin typeface="Arial" pitchFamily="34" charset="0"/>
              <a:cs typeface="Arial" pitchFamily="34" charset="0"/>
            </a:rPr>
            <a:t> </a:t>
          </a:r>
          <a:r>
            <a:rPr lang="en-US" dirty="0" err="1" smtClean="0">
              <a:latin typeface="Arial" pitchFamily="34" charset="0"/>
              <a:cs typeface="Arial" pitchFamily="34" charset="0"/>
            </a:rPr>
            <a:t>quan</a:t>
          </a:r>
          <a:r>
            <a:rPr lang="en-US" dirty="0" smtClean="0">
              <a:latin typeface="Arial" pitchFamily="34" charset="0"/>
              <a:cs typeface="Arial" pitchFamily="34" charset="0"/>
            </a:rPr>
            <a:t> </a:t>
          </a:r>
          <a:r>
            <a:rPr lang="en-US" dirty="0" err="1" smtClean="0">
              <a:latin typeface="Arial" pitchFamily="34" charset="0"/>
              <a:cs typeface="Arial" pitchFamily="34" charset="0"/>
            </a:rPr>
            <a:t>sát</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đánh</a:t>
          </a:r>
          <a:r>
            <a:rPr lang="en-US" dirty="0" smtClean="0">
              <a:latin typeface="Arial" pitchFamily="34" charset="0"/>
              <a:cs typeface="Arial" pitchFamily="34" charset="0"/>
            </a:rPr>
            <a:t> </a:t>
          </a:r>
          <a:r>
            <a:rPr lang="en-US" dirty="0" err="1" smtClean="0">
              <a:latin typeface="Arial" pitchFamily="34" charset="0"/>
              <a:cs typeface="Arial" pitchFamily="34" charset="0"/>
            </a:rPr>
            <a:t>giá</a:t>
          </a:r>
          <a:r>
            <a:rPr lang="en-US" dirty="0" smtClean="0">
              <a:latin typeface="Arial" pitchFamily="34" charset="0"/>
              <a:cs typeface="Arial" pitchFamily="34" charset="0"/>
            </a:rPr>
            <a:t> </a:t>
          </a:r>
          <a:r>
            <a:rPr lang="en-US" dirty="0" err="1" smtClean="0">
              <a:latin typeface="Arial" pitchFamily="34" charset="0"/>
              <a:cs typeface="Arial" pitchFamily="34" charset="0"/>
            </a:rPr>
            <a:t>cho</a:t>
          </a:r>
          <a:r>
            <a:rPr lang="en-US" dirty="0" smtClean="0">
              <a:latin typeface="Arial" pitchFamily="34" charset="0"/>
              <a:cs typeface="Arial" pitchFamily="34" charset="0"/>
            </a:rPr>
            <a:t> </a:t>
          </a:r>
          <a:r>
            <a:rPr lang="en-US" dirty="0" err="1" smtClean="0">
              <a:latin typeface="Arial" pitchFamily="34" charset="0"/>
              <a:cs typeface="Arial" pitchFamily="34" charset="0"/>
            </a:rPr>
            <a:t>giáo</a:t>
          </a:r>
          <a:r>
            <a:rPr lang="en-US" dirty="0" smtClean="0">
              <a:latin typeface="Arial" pitchFamily="34" charset="0"/>
              <a:cs typeface="Arial" pitchFamily="34" charset="0"/>
            </a:rPr>
            <a:t> </a:t>
          </a:r>
          <a:r>
            <a:rPr lang="en-US" dirty="0" err="1" smtClean="0">
              <a:latin typeface="Arial" pitchFamily="34" charset="0"/>
              <a:cs typeface="Arial" pitchFamily="34" charset="0"/>
            </a:rPr>
            <a:t>viên</a:t>
          </a:r>
          <a:r>
            <a:rPr lang="en-US" dirty="0" smtClean="0">
              <a:latin typeface="Arial" pitchFamily="34" charset="0"/>
              <a:cs typeface="Arial" pitchFamily="34" charset="0"/>
            </a:rPr>
            <a:t>.</a:t>
          </a:r>
        </a:p>
      </dgm:t>
    </dgm:pt>
    <dgm:pt modelId="{8769A6BF-7EA0-47F0-97BC-EA3A8C1FC14A}" type="sibTrans" cxnId="{8ED189D8-F3BF-4EF1-857E-B8A501E7D9F0}">
      <dgm:prSet/>
      <dgm:spPr/>
      <dgm:t>
        <a:bodyPr/>
        <a:lstStyle/>
        <a:p>
          <a:endParaRPr lang="en-US"/>
        </a:p>
      </dgm:t>
    </dgm:pt>
    <dgm:pt modelId="{72F97A7D-FCD7-44F3-84CC-6D7FE2721E94}" type="parTrans" cxnId="{8ED189D8-F3BF-4EF1-857E-B8A501E7D9F0}">
      <dgm:prSet/>
      <dgm:spPr/>
      <dgm:t>
        <a:bodyPr/>
        <a:lstStyle/>
        <a:p>
          <a:endParaRPr lang="en-US"/>
        </a:p>
      </dgm:t>
    </dgm:pt>
    <dgm:pt modelId="{9752C427-41F8-4126-90F9-76411607D681}" type="pres">
      <dgm:prSet presAssocID="{D280B71D-7964-4883-9D43-949786375D6D}" presName="Name0" presStyleCnt="0">
        <dgm:presLayoutVars>
          <dgm:chMax val="7"/>
          <dgm:chPref val="7"/>
          <dgm:dir/>
        </dgm:presLayoutVars>
      </dgm:prSet>
      <dgm:spPr/>
      <dgm:t>
        <a:bodyPr/>
        <a:lstStyle/>
        <a:p>
          <a:endParaRPr lang="en-US"/>
        </a:p>
      </dgm:t>
    </dgm:pt>
    <dgm:pt modelId="{805C0DFD-0B98-47F8-A556-563168AD3FF9}" type="pres">
      <dgm:prSet presAssocID="{D280B71D-7964-4883-9D43-949786375D6D}" presName="Name1" presStyleCnt="0"/>
      <dgm:spPr/>
    </dgm:pt>
    <dgm:pt modelId="{74F9DC40-3F8E-4BEF-A08E-420DBC9974E2}" type="pres">
      <dgm:prSet presAssocID="{D280B71D-7964-4883-9D43-949786375D6D}" presName="cycle" presStyleCnt="0"/>
      <dgm:spPr/>
    </dgm:pt>
    <dgm:pt modelId="{A8068A5D-273E-4B48-AD45-4AE6F489FE8A}" type="pres">
      <dgm:prSet presAssocID="{D280B71D-7964-4883-9D43-949786375D6D}" presName="srcNode" presStyleLbl="node1" presStyleIdx="0" presStyleCnt="3"/>
      <dgm:spPr/>
    </dgm:pt>
    <dgm:pt modelId="{7F58375F-08DB-4356-A1E8-C144A4375531}" type="pres">
      <dgm:prSet presAssocID="{D280B71D-7964-4883-9D43-949786375D6D}" presName="conn" presStyleLbl="parChTrans1D2" presStyleIdx="0" presStyleCnt="1"/>
      <dgm:spPr/>
      <dgm:t>
        <a:bodyPr/>
        <a:lstStyle/>
        <a:p>
          <a:endParaRPr lang="en-US"/>
        </a:p>
      </dgm:t>
    </dgm:pt>
    <dgm:pt modelId="{BFAB8A32-184C-48EF-89CE-582B74AD9345}" type="pres">
      <dgm:prSet presAssocID="{D280B71D-7964-4883-9D43-949786375D6D}" presName="extraNode" presStyleLbl="node1" presStyleIdx="0" presStyleCnt="3"/>
      <dgm:spPr/>
    </dgm:pt>
    <dgm:pt modelId="{CB8808E3-FA87-4A1F-AD43-78C08E787168}" type="pres">
      <dgm:prSet presAssocID="{D280B71D-7964-4883-9D43-949786375D6D}" presName="dstNode" presStyleLbl="node1" presStyleIdx="0" presStyleCnt="3"/>
      <dgm:spPr/>
    </dgm:pt>
    <dgm:pt modelId="{25145F3D-DABB-4F3E-AC6E-C9C7E88AEF9A}" type="pres">
      <dgm:prSet presAssocID="{112EDA20-4F36-4FE8-8A88-56F30D7BD065}" presName="text_1" presStyleLbl="node1" presStyleIdx="0" presStyleCnt="3">
        <dgm:presLayoutVars>
          <dgm:bulletEnabled val="1"/>
        </dgm:presLayoutVars>
      </dgm:prSet>
      <dgm:spPr/>
      <dgm:t>
        <a:bodyPr/>
        <a:lstStyle/>
        <a:p>
          <a:endParaRPr lang="en-US"/>
        </a:p>
      </dgm:t>
    </dgm:pt>
    <dgm:pt modelId="{7AC6D053-735B-418A-AA8C-0DF4920C8A09}" type="pres">
      <dgm:prSet presAssocID="{112EDA20-4F36-4FE8-8A88-56F30D7BD065}" presName="accent_1" presStyleCnt="0"/>
      <dgm:spPr/>
    </dgm:pt>
    <dgm:pt modelId="{9077B7C5-6B46-491D-B5F7-F14A5A8E2A51}" type="pres">
      <dgm:prSet presAssocID="{112EDA20-4F36-4FE8-8A88-56F30D7BD065}" presName="accentRepeatNode" presStyleLbl="solidFgAcc1" presStyleIdx="0" presStyleCnt="3" custScaleX="54135" custScaleY="55873">
        <dgm:style>
          <a:lnRef idx="1">
            <a:schemeClr val="accent2"/>
          </a:lnRef>
          <a:fillRef idx="3">
            <a:schemeClr val="accent2"/>
          </a:fillRef>
          <a:effectRef idx="2">
            <a:schemeClr val="accent2"/>
          </a:effectRef>
          <a:fontRef idx="minor">
            <a:schemeClr val="lt1"/>
          </a:fontRef>
        </dgm:style>
      </dgm:prSet>
      <dgm:spPr/>
    </dgm:pt>
    <dgm:pt modelId="{C4C562AA-6F23-4F60-ABBC-83AD6EE07656}" type="pres">
      <dgm:prSet presAssocID="{75336DA2-E9A3-415D-A76E-BD13A6138A34}" presName="text_2" presStyleLbl="node1" presStyleIdx="1" presStyleCnt="3">
        <dgm:presLayoutVars>
          <dgm:bulletEnabled val="1"/>
        </dgm:presLayoutVars>
      </dgm:prSet>
      <dgm:spPr/>
      <dgm:t>
        <a:bodyPr/>
        <a:lstStyle/>
        <a:p>
          <a:endParaRPr lang="en-US"/>
        </a:p>
      </dgm:t>
    </dgm:pt>
    <dgm:pt modelId="{BF4C2D63-E28A-421B-9DA5-B87715DF597D}" type="pres">
      <dgm:prSet presAssocID="{75336DA2-E9A3-415D-A76E-BD13A6138A34}" presName="accent_2" presStyleCnt="0"/>
      <dgm:spPr/>
    </dgm:pt>
    <dgm:pt modelId="{EDC71E48-2175-4971-8626-8ACC14B74FB9}" type="pres">
      <dgm:prSet presAssocID="{75336DA2-E9A3-415D-A76E-BD13A6138A34}" presName="accentRepeatNode" presStyleLbl="solidFgAcc1" presStyleIdx="1" presStyleCnt="3" custScaleX="59372" custScaleY="57143">
        <dgm:style>
          <a:lnRef idx="0">
            <a:schemeClr val="accent3"/>
          </a:lnRef>
          <a:fillRef idx="3">
            <a:schemeClr val="accent3"/>
          </a:fillRef>
          <a:effectRef idx="3">
            <a:schemeClr val="accent3"/>
          </a:effectRef>
          <a:fontRef idx="minor">
            <a:schemeClr val="lt1"/>
          </a:fontRef>
        </dgm:style>
      </dgm:prSet>
      <dgm:spPr/>
    </dgm:pt>
    <dgm:pt modelId="{536AF911-B102-4B1D-96C2-70CC9F663F20}" type="pres">
      <dgm:prSet presAssocID="{7765C337-87B4-4D6F-87AC-A78B4BA8DCE9}" presName="text_3" presStyleLbl="node1" presStyleIdx="2" presStyleCnt="3">
        <dgm:presLayoutVars>
          <dgm:bulletEnabled val="1"/>
        </dgm:presLayoutVars>
      </dgm:prSet>
      <dgm:spPr/>
      <dgm:t>
        <a:bodyPr/>
        <a:lstStyle/>
        <a:p>
          <a:endParaRPr lang="en-US"/>
        </a:p>
      </dgm:t>
    </dgm:pt>
    <dgm:pt modelId="{09DBECC3-74F0-4126-95E3-08E16CA380FB}" type="pres">
      <dgm:prSet presAssocID="{7765C337-87B4-4D6F-87AC-A78B4BA8DCE9}" presName="accent_3" presStyleCnt="0"/>
      <dgm:spPr/>
    </dgm:pt>
    <dgm:pt modelId="{F9204ECB-29E3-4CA3-B88C-F31CCF7B5118}" type="pres">
      <dgm:prSet presAssocID="{7765C337-87B4-4D6F-87AC-A78B4BA8DCE9}" presName="accentRepeatNode" presStyleLbl="solidFgAcc1" presStyleIdx="2" presStyleCnt="3" custScaleX="54135" custScaleY="55873">
        <dgm:style>
          <a:lnRef idx="0">
            <a:schemeClr val="accent4"/>
          </a:lnRef>
          <a:fillRef idx="3">
            <a:schemeClr val="accent4"/>
          </a:fillRef>
          <a:effectRef idx="3">
            <a:schemeClr val="accent4"/>
          </a:effectRef>
          <a:fontRef idx="minor">
            <a:schemeClr val="lt1"/>
          </a:fontRef>
        </dgm:style>
      </dgm:prSet>
      <dgm:spPr/>
    </dgm:pt>
  </dgm:ptLst>
  <dgm:cxnLst>
    <dgm:cxn modelId="{02EAF52E-AE66-4C9E-AA3E-E636BDC551E0}" srcId="{D280B71D-7964-4883-9D43-949786375D6D}" destId="{7765C337-87B4-4D6F-87AC-A78B4BA8DCE9}" srcOrd="2" destOrd="0" parTransId="{28447A2A-7603-4B0D-89B2-DE85D41E97E7}" sibTransId="{D126AD82-7A42-46E9-AA0D-FC524895D83F}"/>
    <dgm:cxn modelId="{5914567F-A430-40C5-9F68-C578E64C683D}" type="presOf" srcId="{517409B0-3FEC-4251-B5C1-09E54DD99CDD}" destId="{7F58375F-08DB-4356-A1E8-C144A4375531}" srcOrd="0" destOrd="0" presId="urn:microsoft.com/office/officeart/2008/layout/VerticalCurvedList"/>
    <dgm:cxn modelId="{E05B2D23-3DE8-4289-833C-46223FD91466}" type="presOf" srcId="{112EDA20-4F36-4FE8-8A88-56F30D7BD065}" destId="{25145F3D-DABB-4F3E-AC6E-C9C7E88AEF9A}" srcOrd="0" destOrd="0" presId="urn:microsoft.com/office/officeart/2008/layout/VerticalCurvedList"/>
    <dgm:cxn modelId="{D39A6560-73E2-4D4B-8E61-A12D94E4D2A6}" srcId="{D280B71D-7964-4883-9D43-949786375D6D}" destId="{112EDA20-4F36-4FE8-8A88-56F30D7BD065}" srcOrd="0" destOrd="0" parTransId="{15BD5DD9-5303-43B4-B251-79EC56DC7591}" sibTransId="{517409B0-3FEC-4251-B5C1-09E54DD99CDD}"/>
    <dgm:cxn modelId="{0158240C-C47F-4E97-90D0-F5840313DE73}" type="presOf" srcId="{7765C337-87B4-4D6F-87AC-A78B4BA8DCE9}" destId="{536AF911-B102-4B1D-96C2-70CC9F663F20}" srcOrd="0" destOrd="0" presId="urn:microsoft.com/office/officeart/2008/layout/VerticalCurvedList"/>
    <dgm:cxn modelId="{8ED189D8-F3BF-4EF1-857E-B8A501E7D9F0}" srcId="{D280B71D-7964-4883-9D43-949786375D6D}" destId="{75336DA2-E9A3-415D-A76E-BD13A6138A34}" srcOrd="1" destOrd="0" parTransId="{72F97A7D-FCD7-44F3-84CC-6D7FE2721E94}" sibTransId="{8769A6BF-7EA0-47F0-97BC-EA3A8C1FC14A}"/>
    <dgm:cxn modelId="{94C8691C-EDC0-4C38-AC47-DDA3C6C6A93D}" type="presOf" srcId="{D280B71D-7964-4883-9D43-949786375D6D}" destId="{9752C427-41F8-4126-90F9-76411607D681}" srcOrd="0" destOrd="0" presId="urn:microsoft.com/office/officeart/2008/layout/VerticalCurvedList"/>
    <dgm:cxn modelId="{B9C29FF1-790D-481C-8B84-277DDB8DB1C7}" type="presOf" srcId="{75336DA2-E9A3-415D-A76E-BD13A6138A34}" destId="{C4C562AA-6F23-4F60-ABBC-83AD6EE07656}" srcOrd="0" destOrd="0" presId="urn:microsoft.com/office/officeart/2008/layout/VerticalCurvedList"/>
    <dgm:cxn modelId="{32DB6BA1-E4C1-42BD-BDD0-55708D6A2275}" type="presParOf" srcId="{9752C427-41F8-4126-90F9-76411607D681}" destId="{805C0DFD-0B98-47F8-A556-563168AD3FF9}" srcOrd="0" destOrd="0" presId="urn:microsoft.com/office/officeart/2008/layout/VerticalCurvedList"/>
    <dgm:cxn modelId="{6C8069DA-8AFF-4D82-B033-0F537DCAE1DD}" type="presParOf" srcId="{805C0DFD-0B98-47F8-A556-563168AD3FF9}" destId="{74F9DC40-3F8E-4BEF-A08E-420DBC9974E2}" srcOrd="0" destOrd="0" presId="urn:microsoft.com/office/officeart/2008/layout/VerticalCurvedList"/>
    <dgm:cxn modelId="{8EDC71CC-D2B7-40B7-B92F-FD8A42B8C34E}" type="presParOf" srcId="{74F9DC40-3F8E-4BEF-A08E-420DBC9974E2}" destId="{A8068A5D-273E-4B48-AD45-4AE6F489FE8A}" srcOrd="0" destOrd="0" presId="urn:microsoft.com/office/officeart/2008/layout/VerticalCurvedList"/>
    <dgm:cxn modelId="{D381E2C1-2A04-41EF-A018-509DD0E7F916}" type="presParOf" srcId="{74F9DC40-3F8E-4BEF-A08E-420DBC9974E2}" destId="{7F58375F-08DB-4356-A1E8-C144A4375531}" srcOrd="1" destOrd="0" presId="urn:microsoft.com/office/officeart/2008/layout/VerticalCurvedList"/>
    <dgm:cxn modelId="{06220FC6-151E-4F24-A2D5-1D628B00CF45}" type="presParOf" srcId="{74F9DC40-3F8E-4BEF-A08E-420DBC9974E2}" destId="{BFAB8A32-184C-48EF-89CE-582B74AD9345}" srcOrd="2" destOrd="0" presId="urn:microsoft.com/office/officeart/2008/layout/VerticalCurvedList"/>
    <dgm:cxn modelId="{A7A4FADB-7CE9-4AF2-AB39-AAC9491A626C}" type="presParOf" srcId="{74F9DC40-3F8E-4BEF-A08E-420DBC9974E2}" destId="{CB8808E3-FA87-4A1F-AD43-78C08E787168}" srcOrd="3" destOrd="0" presId="urn:microsoft.com/office/officeart/2008/layout/VerticalCurvedList"/>
    <dgm:cxn modelId="{CC731E7A-672D-4593-BD23-C062A85572E0}" type="presParOf" srcId="{805C0DFD-0B98-47F8-A556-563168AD3FF9}" destId="{25145F3D-DABB-4F3E-AC6E-C9C7E88AEF9A}" srcOrd="1" destOrd="0" presId="urn:microsoft.com/office/officeart/2008/layout/VerticalCurvedList"/>
    <dgm:cxn modelId="{BC002A08-3BBA-460C-B895-0D71D870F2CE}" type="presParOf" srcId="{805C0DFD-0B98-47F8-A556-563168AD3FF9}" destId="{7AC6D053-735B-418A-AA8C-0DF4920C8A09}" srcOrd="2" destOrd="0" presId="urn:microsoft.com/office/officeart/2008/layout/VerticalCurvedList"/>
    <dgm:cxn modelId="{510AC3EA-9443-4255-8AC6-2CD7489EE94A}" type="presParOf" srcId="{7AC6D053-735B-418A-AA8C-0DF4920C8A09}" destId="{9077B7C5-6B46-491D-B5F7-F14A5A8E2A51}" srcOrd="0" destOrd="0" presId="urn:microsoft.com/office/officeart/2008/layout/VerticalCurvedList"/>
    <dgm:cxn modelId="{1C89AC77-B5C1-42B3-92F5-D7A24CF65D61}" type="presParOf" srcId="{805C0DFD-0B98-47F8-A556-563168AD3FF9}" destId="{C4C562AA-6F23-4F60-ABBC-83AD6EE07656}" srcOrd="3" destOrd="0" presId="urn:microsoft.com/office/officeart/2008/layout/VerticalCurvedList"/>
    <dgm:cxn modelId="{288EF1DE-8C9E-4491-8FFC-3B8A5F811836}" type="presParOf" srcId="{805C0DFD-0B98-47F8-A556-563168AD3FF9}" destId="{BF4C2D63-E28A-421B-9DA5-B87715DF597D}" srcOrd="4" destOrd="0" presId="urn:microsoft.com/office/officeart/2008/layout/VerticalCurvedList"/>
    <dgm:cxn modelId="{A3F2B6B7-3CBE-4FEC-A7B0-75FF09B66D83}" type="presParOf" srcId="{BF4C2D63-E28A-421B-9DA5-B87715DF597D}" destId="{EDC71E48-2175-4971-8626-8ACC14B74FB9}" srcOrd="0" destOrd="0" presId="urn:microsoft.com/office/officeart/2008/layout/VerticalCurvedList"/>
    <dgm:cxn modelId="{0B65E704-1DF7-4549-9716-4C05AAB818FF}" type="presParOf" srcId="{805C0DFD-0B98-47F8-A556-563168AD3FF9}" destId="{536AF911-B102-4B1D-96C2-70CC9F663F20}" srcOrd="5" destOrd="0" presId="urn:microsoft.com/office/officeart/2008/layout/VerticalCurvedList"/>
    <dgm:cxn modelId="{81BA73EC-1A6E-4BB7-9179-C73191169FF9}" type="presParOf" srcId="{805C0DFD-0B98-47F8-A556-563168AD3FF9}" destId="{09DBECC3-74F0-4126-95E3-08E16CA380FB}" srcOrd="6" destOrd="0" presId="urn:microsoft.com/office/officeart/2008/layout/VerticalCurvedList"/>
    <dgm:cxn modelId="{C42FFD6C-3631-4EC0-9B73-90851DE89877}" type="presParOf" srcId="{09DBECC3-74F0-4126-95E3-08E16CA380FB}" destId="{F9204ECB-29E3-4CA3-B88C-F31CCF7B51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80B71D-7964-4883-9D43-949786375D6D}"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112EDA20-4F36-4FE8-8A88-56F30D7BD065}">
      <dgm:prSet/>
      <dgm:spPr/>
      <dgm:t>
        <a:bodyPr/>
        <a:lstStyle/>
        <a:p>
          <a:pPr algn="just"/>
          <a:r>
            <a:rPr lang="en-US" dirty="0" smtClean="0">
              <a:latin typeface="Arial" pitchFamily="34" charset="0"/>
              <a:cs typeface="Arial" pitchFamily="34" charset="0"/>
            </a:rPr>
            <a:t>- </a:t>
          </a:r>
          <a:r>
            <a:rPr lang="en-US" dirty="0" err="1" smtClean="0">
              <a:latin typeface="Arial" pitchFamily="34" charset="0"/>
              <a:cs typeface="Arial" pitchFamily="34" charset="0"/>
            </a:rPr>
            <a:t>Tăng</a:t>
          </a:r>
          <a:r>
            <a:rPr lang="en-US" dirty="0" smtClean="0">
              <a:latin typeface="Arial" pitchFamily="34" charset="0"/>
              <a:cs typeface="Arial" pitchFamily="34" charset="0"/>
            </a:rPr>
            <a:t> </a:t>
          </a:r>
          <a:r>
            <a:rPr lang="en-US" dirty="0" err="1" smtClean="0">
              <a:latin typeface="Arial" pitchFamily="34" charset="0"/>
              <a:cs typeface="Arial" pitchFamily="34" charset="0"/>
            </a:rPr>
            <a:t>cường</a:t>
          </a:r>
          <a:r>
            <a:rPr lang="en-US" dirty="0" smtClean="0">
              <a:latin typeface="Arial" pitchFamily="34" charset="0"/>
              <a:cs typeface="Arial" pitchFamily="34" charset="0"/>
            </a:rPr>
            <a:t>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hình</a:t>
          </a:r>
          <a:r>
            <a:rPr lang="en-US" dirty="0" smtClean="0">
              <a:latin typeface="Arial" pitchFamily="34" charset="0"/>
              <a:cs typeface="Arial" pitchFamily="34" charset="0"/>
            </a:rPr>
            <a:t> </a:t>
          </a:r>
          <a:r>
            <a:rPr lang="en-US" dirty="0" err="1" smtClean="0">
              <a:latin typeface="Arial" pitchFamily="34" charset="0"/>
              <a:cs typeface="Arial" pitchFamily="34" charset="0"/>
            </a:rPr>
            <a:t>thức</a:t>
          </a:r>
          <a:r>
            <a:rPr lang="en-US" dirty="0" smtClean="0">
              <a:latin typeface="Arial" pitchFamily="34" charset="0"/>
              <a:cs typeface="Arial" pitchFamily="34" charset="0"/>
            </a:rPr>
            <a:t> </a:t>
          </a:r>
          <a:r>
            <a:rPr lang="en-US" dirty="0" err="1" smtClean="0">
              <a:latin typeface="Arial" pitchFamily="34" charset="0"/>
              <a:cs typeface="Arial" pitchFamily="34" charset="0"/>
            </a:rPr>
            <a:t>tác</a:t>
          </a:r>
          <a:r>
            <a:rPr lang="en-US" dirty="0" smtClean="0">
              <a:latin typeface="Arial" pitchFamily="34" charset="0"/>
              <a:cs typeface="Arial" pitchFamily="34" charset="0"/>
            </a:rPr>
            <a:t> </a:t>
          </a:r>
          <a:r>
            <a:rPr lang="en-US" dirty="0" err="1" smtClean="0">
              <a:latin typeface="Arial" pitchFamily="34" charset="0"/>
              <a:cs typeface="Arial" pitchFamily="34" charset="0"/>
            </a:rPr>
            <a:t>động</a:t>
          </a:r>
          <a:r>
            <a:rPr lang="en-US" dirty="0" smtClean="0">
              <a:latin typeface="Arial" pitchFamily="34" charset="0"/>
              <a:cs typeface="Arial" pitchFamily="34" charset="0"/>
            </a:rPr>
            <a:t> </a:t>
          </a:r>
          <a:r>
            <a:rPr lang="en-US" dirty="0" err="1" smtClean="0">
              <a:latin typeface="Arial" pitchFamily="34" charset="0"/>
              <a:cs typeface="Arial" pitchFamily="34" charset="0"/>
            </a:rPr>
            <a:t>đến</a:t>
          </a:r>
          <a:r>
            <a:rPr lang="en-US" dirty="0" smtClean="0">
              <a:latin typeface="Arial" pitchFamily="34" charset="0"/>
              <a:cs typeface="Arial" pitchFamily="34" charset="0"/>
            </a:rPr>
            <a:t> </a:t>
          </a:r>
          <a:r>
            <a:rPr lang="en-US" dirty="0" err="1" smtClean="0">
              <a:latin typeface="Arial" pitchFamily="34" charset="0"/>
              <a:cs typeface="Arial" pitchFamily="34" charset="0"/>
            </a:rPr>
            <a:t>nhận</a:t>
          </a:r>
          <a:r>
            <a:rPr lang="en-US" dirty="0" smtClean="0">
              <a:latin typeface="Arial" pitchFamily="34" charset="0"/>
              <a:cs typeface="Arial" pitchFamily="34" charset="0"/>
            </a:rPr>
            <a:t> </a:t>
          </a:r>
          <a:r>
            <a:rPr lang="en-US" dirty="0" err="1" smtClean="0">
              <a:latin typeface="Arial" pitchFamily="34" charset="0"/>
              <a:cs typeface="Arial" pitchFamily="34" charset="0"/>
            </a:rPr>
            <a:t>thức</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hành</a:t>
          </a:r>
          <a:r>
            <a:rPr lang="en-US" dirty="0" smtClean="0">
              <a:latin typeface="Arial" pitchFamily="34" charset="0"/>
              <a:cs typeface="Arial" pitchFamily="34" charset="0"/>
            </a:rPr>
            <a:t> vi PH qua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kênh</a:t>
          </a:r>
          <a:r>
            <a:rPr lang="en-US" dirty="0" smtClean="0">
              <a:latin typeface="Arial" pitchFamily="34" charset="0"/>
              <a:cs typeface="Arial" pitchFamily="34" charset="0"/>
            </a:rPr>
            <a:t> </a:t>
          </a:r>
          <a:r>
            <a:rPr lang="en-US" dirty="0" err="1" smtClean="0">
              <a:latin typeface="Arial" pitchFamily="34" charset="0"/>
              <a:cs typeface="Arial" pitchFamily="34" charset="0"/>
            </a:rPr>
            <a:t>khác</a:t>
          </a:r>
          <a:r>
            <a:rPr lang="en-US" dirty="0" smtClean="0">
              <a:latin typeface="Arial" pitchFamily="34" charset="0"/>
              <a:cs typeface="Arial" pitchFamily="34" charset="0"/>
            </a:rPr>
            <a:t> </a:t>
          </a:r>
          <a:r>
            <a:rPr lang="en-US" dirty="0" err="1" smtClean="0">
              <a:latin typeface="Arial" pitchFamily="34" charset="0"/>
              <a:cs typeface="Arial" pitchFamily="34" charset="0"/>
            </a:rPr>
            <a:t>nhau</a:t>
          </a:r>
          <a:r>
            <a:rPr lang="en-US" dirty="0" smtClean="0">
              <a:latin typeface="Arial" pitchFamily="34" charset="0"/>
              <a:cs typeface="Arial" pitchFamily="34" charset="0"/>
            </a:rPr>
            <a:t>.</a:t>
          </a:r>
          <a:endParaRPr lang="en-US" dirty="0"/>
        </a:p>
      </dgm:t>
    </dgm:pt>
    <dgm:pt modelId="{15BD5DD9-5303-43B4-B251-79EC56DC7591}" type="parTrans" cxnId="{D39A6560-73E2-4D4B-8E61-A12D94E4D2A6}">
      <dgm:prSet/>
      <dgm:spPr/>
      <dgm:t>
        <a:bodyPr/>
        <a:lstStyle/>
        <a:p>
          <a:pPr algn="just"/>
          <a:endParaRPr lang="en-US"/>
        </a:p>
      </dgm:t>
    </dgm:pt>
    <dgm:pt modelId="{517409B0-3FEC-4251-B5C1-09E54DD99CDD}" type="sibTrans" cxnId="{D39A6560-73E2-4D4B-8E61-A12D94E4D2A6}">
      <dgm:prSet/>
      <dgm:spPr/>
      <dgm:t>
        <a:bodyPr/>
        <a:lstStyle/>
        <a:p>
          <a:pPr algn="just"/>
          <a:endParaRPr lang="en-US"/>
        </a:p>
      </dgm:t>
    </dgm:pt>
    <dgm:pt modelId="{7765C337-87B4-4D6F-87AC-A78B4BA8DCE9}">
      <dgm:prSet/>
      <dgm:spPr/>
      <dgm:t>
        <a:bodyPr/>
        <a:lstStyle/>
        <a:p>
          <a:pPr algn="just"/>
          <a:r>
            <a:rPr lang="en-US" dirty="0" smtClean="0">
              <a:latin typeface="Arial" pitchFamily="34" charset="0"/>
              <a:cs typeface="Arial" pitchFamily="34" charset="0"/>
            </a:rPr>
            <a:t>- </a:t>
          </a:r>
          <a:r>
            <a:rPr lang="en-US" dirty="0" err="1" smtClean="0">
              <a:latin typeface="Arial" pitchFamily="34" charset="0"/>
              <a:cs typeface="Arial" pitchFamily="34" charset="0"/>
            </a:rPr>
            <a:t>Tổ</a:t>
          </a:r>
          <a:r>
            <a:rPr lang="en-US" dirty="0" smtClean="0">
              <a:latin typeface="Arial" pitchFamily="34" charset="0"/>
              <a:cs typeface="Arial" pitchFamily="34" charset="0"/>
            </a:rPr>
            <a:t> </a:t>
          </a:r>
          <a:r>
            <a:rPr lang="en-US" dirty="0" err="1" smtClean="0">
              <a:latin typeface="Arial" pitchFamily="34" charset="0"/>
              <a:cs typeface="Arial" pitchFamily="34" charset="0"/>
            </a:rPr>
            <a:t>chức</a:t>
          </a:r>
          <a:r>
            <a:rPr lang="en-US" dirty="0" smtClean="0">
              <a:latin typeface="Arial" pitchFamily="34" charset="0"/>
              <a:cs typeface="Arial" pitchFamily="34" charset="0"/>
            </a:rPr>
            <a:t>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cuộc</a:t>
          </a:r>
          <a:r>
            <a:rPr lang="en-US" dirty="0" smtClean="0">
              <a:latin typeface="Arial" pitchFamily="34" charset="0"/>
              <a:cs typeface="Arial" pitchFamily="34" charset="0"/>
            </a:rPr>
            <a:t> </a:t>
          </a:r>
          <a:r>
            <a:rPr lang="en-US" dirty="0" err="1" smtClean="0">
              <a:latin typeface="Arial" pitchFamily="34" charset="0"/>
              <a:cs typeface="Arial" pitchFamily="34" charset="0"/>
            </a:rPr>
            <a:t>nói</a:t>
          </a:r>
          <a:r>
            <a:rPr lang="en-US" dirty="0" smtClean="0">
              <a:latin typeface="Arial" pitchFamily="34" charset="0"/>
              <a:cs typeface="Arial" pitchFamily="34" charset="0"/>
            </a:rPr>
            <a:t> </a:t>
          </a:r>
          <a:r>
            <a:rPr lang="en-US" dirty="0" err="1" smtClean="0">
              <a:latin typeface="Arial" pitchFamily="34" charset="0"/>
              <a:cs typeface="Arial" pitchFamily="34" charset="0"/>
            </a:rPr>
            <a:t>chuyện</a:t>
          </a:r>
          <a:r>
            <a:rPr lang="en-US" dirty="0" smtClean="0">
              <a:latin typeface="Arial" pitchFamily="34" charset="0"/>
              <a:cs typeface="Arial" pitchFamily="34" charset="0"/>
            </a:rPr>
            <a:t>, </a:t>
          </a:r>
          <a:r>
            <a:rPr lang="en-US" dirty="0" err="1" smtClean="0">
              <a:latin typeface="Arial" pitchFamily="34" charset="0"/>
              <a:cs typeface="Arial" pitchFamily="34" charset="0"/>
            </a:rPr>
            <a:t>cuộc</a:t>
          </a:r>
          <a:r>
            <a:rPr lang="en-US" dirty="0" smtClean="0">
              <a:latin typeface="Arial" pitchFamily="34" charset="0"/>
              <a:cs typeface="Arial" pitchFamily="34" charset="0"/>
            </a:rPr>
            <a:t> </a:t>
          </a:r>
          <a:r>
            <a:rPr lang="en-US" dirty="0" err="1" smtClean="0">
              <a:latin typeface="Arial" pitchFamily="34" charset="0"/>
              <a:cs typeface="Arial" pitchFamily="34" charset="0"/>
            </a:rPr>
            <a:t>thi</a:t>
          </a:r>
          <a:r>
            <a:rPr lang="en-US" dirty="0" smtClean="0">
              <a:latin typeface="Arial" pitchFamily="34" charset="0"/>
              <a:cs typeface="Arial" pitchFamily="34" charset="0"/>
            </a:rPr>
            <a:t> </a:t>
          </a:r>
          <a:r>
            <a:rPr lang="en-US" dirty="0" err="1" smtClean="0">
              <a:latin typeface="Arial" pitchFamily="34" charset="0"/>
              <a:cs typeface="Arial" pitchFamily="34" charset="0"/>
            </a:rPr>
            <a:t>nhằm</a:t>
          </a:r>
          <a:r>
            <a:rPr lang="en-US" dirty="0" smtClean="0">
              <a:latin typeface="Arial" pitchFamily="34" charset="0"/>
              <a:cs typeface="Arial" pitchFamily="34" charset="0"/>
            </a:rPr>
            <a:t> </a:t>
          </a:r>
          <a:r>
            <a:rPr lang="en-US" dirty="0" err="1" smtClean="0">
              <a:latin typeface="Arial" pitchFamily="34" charset="0"/>
              <a:cs typeface="Arial" pitchFamily="34" charset="0"/>
            </a:rPr>
            <a:t>tôn</a:t>
          </a:r>
          <a:r>
            <a:rPr lang="en-US" dirty="0" smtClean="0">
              <a:latin typeface="Arial" pitchFamily="34" charset="0"/>
              <a:cs typeface="Arial" pitchFamily="34" charset="0"/>
            </a:rPr>
            <a:t> </a:t>
          </a:r>
          <a:r>
            <a:rPr lang="en-US" dirty="0" err="1" smtClean="0">
              <a:latin typeface="Arial" pitchFamily="34" charset="0"/>
              <a:cs typeface="Arial" pitchFamily="34" charset="0"/>
            </a:rPr>
            <a:t>vinh</a:t>
          </a:r>
          <a:r>
            <a:rPr lang="en-US" dirty="0" smtClean="0">
              <a:latin typeface="Arial" pitchFamily="34" charset="0"/>
              <a:cs typeface="Arial" pitchFamily="34" charset="0"/>
            </a:rPr>
            <a:t> </a:t>
          </a:r>
          <a:r>
            <a:rPr lang="en-US" dirty="0" err="1" smtClean="0">
              <a:latin typeface="Arial" pitchFamily="34" charset="0"/>
              <a:cs typeface="Arial" pitchFamily="34" charset="0"/>
            </a:rPr>
            <a:t>người</a:t>
          </a:r>
          <a:r>
            <a:rPr lang="en-US" dirty="0" smtClean="0">
              <a:latin typeface="Arial" pitchFamily="34" charset="0"/>
              <a:cs typeface="Arial" pitchFamily="34" charset="0"/>
            </a:rPr>
            <a:t> </a:t>
          </a:r>
          <a:r>
            <a:rPr lang="en-US" dirty="0" err="1" smtClean="0">
              <a:latin typeface="Arial" pitchFamily="34" charset="0"/>
              <a:cs typeface="Arial" pitchFamily="34" charset="0"/>
            </a:rPr>
            <a:t>làm</a:t>
          </a:r>
          <a:r>
            <a:rPr lang="en-US" dirty="0" smtClean="0">
              <a:latin typeface="Arial" pitchFamily="34" charset="0"/>
              <a:cs typeface="Arial" pitchFamily="34" charset="0"/>
            </a:rPr>
            <a:t> </a:t>
          </a:r>
          <a:r>
            <a:rPr lang="en-US" dirty="0" err="1" smtClean="0">
              <a:latin typeface="Arial" pitchFamily="34" charset="0"/>
              <a:cs typeface="Arial" pitchFamily="34" charset="0"/>
            </a:rPr>
            <a:t>nghề</a:t>
          </a:r>
          <a:r>
            <a:rPr lang="en-US" dirty="0" smtClean="0">
              <a:latin typeface="Arial" pitchFamily="34" charset="0"/>
              <a:cs typeface="Arial" pitchFamily="34" charset="0"/>
            </a:rPr>
            <a:t> GDMN.</a:t>
          </a:r>
          <a:endParaRPr lang="en-US" dirty="0">
            <a:latin typeface="Arial" pitchFamily="34" charset="0"/>
            <a:cs typeface="Arial" pitchFamily="34" charset="0"/>
          </a:endParaRPr>
        </a:p>
      </dgm:t>
    </dgm:pt>
    <dgm:pt modelId="{28447A2A-7603-4B0D-89B2-DE85D41E97E7}" type="parTrans" cxnId="{02EAF52E-AE66-4C9E-AA3E-E636BDC551E0}">
      <dgm:prSet/>
      <dgm:spPr/>
      <dgm:t>
        <a:bodyPr/>
        <a:lstStyle/>
        <a:p>
          <a:pPr algn="just"/>
          <a:endParaRPr lang="en-US"/>
        </a:p>
      </dgm:t>
    </dgm:pt>
    <dgm:pt modelId="{D126AD82-7A42-46E9-AA0D-FC524895D83F}" type="sibTrans" cxnId="{02EAF52E-AE66-4C9E-AA3E-E636BDC551E0}">
      <dgm:prSet/>
      <dgm:spPr/>
      <dgm:t>
        <a:bodyPr/>
        <a:lstStyle/>
        <a:p>
          <a:pPr algn="just"/>
          <a:endParaRPr lang="en-US"/>
        </a:p>
      </dgm:t>
    </dgm:pt>
    <dgm:pt modelId="{75336DA2-E9A3-415D-A76E-BD13A6138A34}">
      <dgm:prSet/>
      <dgm:spPr/>
      <dgm:t>
        <a:bodyPr/>
        <a:lstStyle/>
        <a:p>
          <a:pPr algn="just"/>
          <a:r>
            <a:rPr lang="en-US" dirty="0" smtClean="0">
              <a:latin typeface="Arial" pitchFamily="34" charset="0"/>
              <a:cs typeface="Arial" pitchFamily="34" charset="0"/>
            </a:rPr>
            <a:t>- </a:t>
          </a:r>
          <a:r>
            <a:rPr lang="en-US" dirty="0" err="1" smtClean="0">
              <a:latin typeface="Arial" pitchFamily="34" charset="0"/>
              <a:cs typeface="Arial" pitchFamily="34" charset="0"/>
            </a:rPr>
            <a:t>Bổ</a:t>
          </a:r>
          <a:r>
            <a:rPr lang="en-US" dirty="0" smtClean="0">
              <a:latin typeface="Arial" pitchFamily="34" charset="0"/>
              <a:cs typeface="Arial" pitchFamily="34" charset="0"/>
            </a:rPr>
            <a:t> sung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tài</a:t>
          </a:r>
          <a:r>
            <a:rPr lang="en-US" dirty="0" smtClean="0">
              <a:latin typeface="Arial" pitchFamily="34" charset="0"/>
              <a:cs typeface="Arial" pitchFamily="34" charset="0"/>
            </a:rPr>
            <a:t> </a:t>
          </a:r>
          <a:r>
            <a:rPr lang="en-US" dirty="0" err="1" smtClean="0">
              <a:latin typeface="Arial" pitchFamily="34" charset="0"/>
              <a:cs typeface="Arial" pitchFamily="34" charset="0"/>
            </a:rPr>
            <a:t>liệu</a:t>
          </a:r>
          <a:r>
            <a:rPr lang="en-US" dirty="0" smtClean="0">
              <a:latin typeface="Arial" pitchFamily="34" charset="0"/>
              <a:cs typeface="Arial" pitchFamily="34" charset="0"/>
            </a:rPr>
            <a:t> </a:t>
          </a:r>
          <a:r>
            <a:rPr lang="en-US" dirty="0" err="1" smtClean="0">
              <a:latin typeface="Arial" pitchFamily="34" charset="0"/>
              <a:cs typeface="Arial" pitchFamily="34" charset="0"/>
            </a:rPr>
            <a:t>hỗ</a:t>
          </a:r>
          <a:r>
            <a:rPr lang="en-US" dirty="0" smtClean="0">
              <a:latin typeface="Arial" pitchFamily="34" charset="0"/>
              <a:cs typeface="Arial" pitchFamily="34" charset="0"/>
            </a:rPr>
            <a:t> </a:t>
          </a:r>
          <a:r>
            <a:rPr lang="en-US" dirty="0" err="1" smtClean="0">
              <a:latin typeface="Arial" pitchFamily="34" charset="0"/>
              <a:cs typeface="Arial" pitchFamily="34" charset="0"/>
            </a:rPr>
            <a:t>trợ</a:t>
          </a:r>
          <a:r>
            <a:rPr lang="en-US" dirty="0" smtClean="0">
              <a:latin typeface="Arial" pitchFamily="34" charset="0"/>
              <a:cs typeface="Arial" pitchFamily="34" charset="0"/>
            </a:rPr>
            <a:t> GV </a:t>
          </a:r>
          <a:r>
            <a:rPr lang="en-US" dirty="0" err="1" smtClean="0">
              <a:latin typeface="Arial" pitchFamily="34" charset="0"/>
              <a:cs typeface="Arial" pitchFamily="34" charset="0"/>
            </a:rPr>
            <a:t>nhận</a:t>
          </a:r>
          <a:r>
            <a:rPr lang="en-US" dirty="0" smtClean="0">
              <a:latin typeface="Arial" pitchFamily="34" charset="0"/>
              <a:cs typeface="Arial" pitchFamily="34" charset="0"/>
            </a:rPr>
            <a:t> </a:t>
          </a:r>
          <a:r>
            <a:rPr lang="en-US" dirty="0" err="1" smtClean="0">
              <a:latin typeface="Arial" pitchFamily="34" charset="0"/>
              <a:cs typeface="Arial" pitchFamily="34" charset="0"/>
            </a:rPr>
            <a:t>thức</a:t>
          </a:r>
          <a:r>
            <a:rPr lang="en-US" dirty="0" smtClean="0">
              <a:latin typeface="Arial" pitchFamily="34" charset="0"/>
              <a:cs typeface="Arial" pitchFamily="34" charset="0"/>
            </a:rPr>
            <a:t> </a:t>
          </a:r>
          <a:r>
            <a:rPr lang="en-US" dirty="0" err="1" smtClean="0">
              <a:latin typeface="Arial" pitchFamily="34" charset="0"/>
              <a:cs typeface="Arial" pitchFamily="34" charset="0"/>
            </a:rPr>
            <a:t>về</a:t>
          </a:r>
          <a:r>
            <a:rPr lang="en-US" dirty="0" smtClean="0">
              <a:latin typeface="Arial" pitchFamily="34" charset="0"/>
              <a:cs typeface="Arial" pitchFamily="34" charset="0"/>
            </a:rPr>
            <a:t> BLHĐ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phòng</a:t>
          </a:r>
          <a:r>
            <a:rPr lang="en-US" dirty="0" smtClean="0">
              <a:latin typeface="Arial" pitchFamily="34" charset="0"/>
              <a:cs typeface="Arial" pitchFamily="34" charset="0"/>
            </a:rPr>
            <a:t> </a:t>
          </a:r>
          <a:r>
            <a:rPr lang="en-US" dirty="0" err="1" smtClean="0">
              <a:latin typeface="Arial" pitchFamily="34" charset="0"/>
              <a:cs typeface="Arial" pitchFamily="34" charset="0"/>
            </a:rPr>
            <a:t>chống</a:t>
          </a:r>
          <a:r>
            <a:rPr lang="en-US" dirty="0" smtClean="0">
              <a:latin typeface="Arial" pitchFamily="34" charset="0"/>
              <a:cs typeface="Arial" pitchFamily="34" charset="0"/>
            </a:rPr>
            <a:t> BLHĐ.</a:t>
          </a:r>
        </a:p>
      </dgm:t>
    </dgm:pt>
    <dgm:pt modelId="{8769A6BF-7EA0-47F0-97BC-EA3A8C1FC14A}" type="sibTrans" cxnId="{8ED189D8-F3BF-4EF1-857E-B8A501E7D9F0}">
      <dgm:prSet/>
      <dgm:spPr/>
      <dgm:t>
        <a:bodyPr/>
        <a:lstStyle/>
        <a:p>
          <a:pPr algn="just"/>
          <a:endParaRPr lang="en-US"/>
        </a:p>
      </dgm:t>
    </dgm:pt>
    <dgm:pt modelId="{72F97A7D-FCD7-44F3-84CC-6D7FE2721E94}" type="parTrans" cxnId="{8ED189D8-F3BF-4EF1-857E-B8A501E7D9F0}">
      <dgm:prSet/>
      <dgm:spPr/>
      <dgm:t>
        <a:bodyPr/>
        <a:lstStyle/>
        <a:p>
          <a:pPr algn="just"/>
          <a:endParaRPr lang="en-US"/>
        </a:p>
      </dgm:t>
    </dgm:pt>
    <dgm:pt modelId="{9752C427-41F8-4126-90F9-76411607D681}" type="pres">
      <dgm:prSet presAssocID="{D280B71D-7964-4883-9D43-949786375D6D}" presName="Name0" presStyleCnt="0">
        <dgm:presLayoutVars>
          <dgm:chMax val="7"/>
          <dgm:chPref val="7"/>
          <dgm:dir/>
        </dgm:presLayoutVars>
      </dgm:prSet>
      <dgm:spPr/>
      <dgm:t>
        <a:bodyPr/>
        <a:lstStyle/>
        <a:p>
          <a:endParaRPr lang="en-US"/>
        </a:p>
      </dgm:t>
    </dgm:pt>
    <dgm:pt modelId="{805C0DFD-0B98-47F8-A556-563168AD3FF9}" type="pres">
      <dgm:prSet presAssocID="{D280B71D-7964-4883-9D43-949786375D6D}" presName="Name1" presStyleCnt="0"/>
      <dgm:spPr/>
    </dgm:pt>
    <dgm:pt modelId="{74F9DC40-3F8E-4BEF-A08E-420DBC9974E2}" type="pres">
      <dgm:prSet presAssocID="{D280B71D-7964-4883-9D43-949786375D6D}" presName="cycle" presStyleCnt="0"/>
      <dgm:spPr/>
    </dgm:pt>
    <dgm:pt modelId="{A8068A5D-273E-4B48-AD45-4AE6F489FE8A}" type="pres">
      <dgm:prSet presAssocID="{D280B71D-7964-4883-9D43-949786375D6D}" presName="srcNode" presStyleLbl="node1" presStyleIdx="0" presStyleCnt="3"/>
      <dgm:spPr/>
    </dgm:pt>
    <dgm:pt modelId="{7F58375F-08DB-4356-A1E8-C144A4375531}" type="pres">
      <dgm:prSet presAssocID="{D280B71D-7964-4883-9D43-949786375D6D}" presName="conn" presStyleLbl="parChTrans1D2" presStyleIdx="0" presStyleCnt="1"/>
      <dgm:spPr/>
      <dgm:t>
        <a:bodyPr/>
        <a:lstStyle/>
        <a:p>
          <a:endParaRPr lang="en-US"/>
        </a:p>
      </dgm:t>
    </dgm:pt>
    <dgm:pt modelId="{BFAB8A32-184C-48EF-89CE-582B74AD9345}" type="pres">
      <dgm:prSet presAssocID="{D280B71D-7964-4883-9D43-949786375D6D}" presName="extraNode" presStyleLbl="node1" presStyleIdx="0" presStyleCnt="3"/>
      <dgm:spPr/>
    </dgm:pt>
    <dgm:pt modelId="{CB8808E3-FA87-4A1F-AD43-78C08E787168}" type="pres">
      <dgm:prSet presAssocID="{D280B71D-7964-4883-9D43-949786375D6D}" presName="dstNode" presStyleLbl="node1" presStyleIdx="0" presStyleCnt="3"/>
      <dgm:spPr/>
    </dgm:pt>
    <dgm:pt modelId="{25145F3D-DABB-4F3E-AC6E-C9C7E88AEF9A}" type="pres">
      <dgm:prSet presAssocID="{112EDA20-4F36-4FE8-8A88-56F30D7BD065}" presName="text_1" presStyleLbl="node1" presStyleIdx="0" presStyleCnt="3">
        <dgm:presLayoutVars>
          <dgm:bulletEnabled val="1"/>
        </dgm:presLayoutVars>
      </dgm:prSet>
      <dgm:spPr/>
      <dgm:t>
        <a:bodyPr/>
        <a:lstStyle/>
        <a:p>
          <a:endParaRPr lang="en-US"/>
        </a:p>
      </dgm:t>
    </dgm:pt>
    <dgm:pt modelId="{7AC6D053-735B-418A-AA8C-0DF4920C8A09}" type="pres">
      <dgm:prSet presAssocID="{112EDA20-4F36-4FE8-8A88-56F30D7BD065}" presName="accent_1" presStyleCnt="0"/>
      <dgm:spPr/>
    </dgm:pt>
    <dgm:pt modelId="{9077B7C5-6B46-491D-B5F7-F14A5A8E2A51}" type="pres">
      <dgm:prSet presAssocID="{112EDA20-4F36-4FE8-8A88-56F30D7BD065}" presName="accentRepeatNode" presStyleLbl="solidFgAcc1" presStyleIdx="0" presStyleCnt="3" custScaleX="54135" custScaleY="55873">
        <dgm:style>
          <a:lnRef idx="1">
            <a:schemeClr val="accent2"/>
          </a:lnRef>
          <a:fillRef idx="3">
            <a:schemeClr val="accent2"/>
          </a:fillRef>
          <a:effectRef idx="2">
            <a:schemeClr val="accent2"/>
          </a:effectRef>
          <a:fontRef idx="minor">
            <a:schemeClr val="lt1"/>
          </a:fontRef>
        </dgm:style>
      </dgm:prSet>
      <dgm:spPr/>
    </dgm:pt>
    <dgm:pt modelId="{C4C562AA-6F23-4F60-ABBC-83AD6EE07656}" type="pres">
      <dgm:prSet presAssocID="{75336DA2-E9A3-415D-A76E-BD13A6138A34}" presName="text_2" presStyleLbl="node1" presStyleIdx="1" presStyleCnt="3">
        <dgm:presLayoutVars>
          <dgm:bulletEnabled val="1"/>
        </dgm:presLayoutVars>
      </dgm:prSet>
      <dgm:spPr/>
      <dgm:t>
        <a:bodyPr/>
        <a:lstStyle/>
        <a:p>
          <a:endParaRPr lang="en-US"/>
        </a:p>
      </dgm:t>
    </dgm:pt>
    <dgm:pt modelId="{BF4C2D63-E28A-421B-9DA5-B87715DF597D}" type="pres">
      <dgm:prSet presAssocID="{75336DA2-E9A3-415D-A76E-BD13A6138A34}" presName="accent_2" presStyleCnt="0"/>
      <dgm:spPr/>
    </dgm:pt>
    <dgm:pt modelId="{EDC71E48-2175-4971-8626-8ACC14B74FB9}" type="pres">
      <dgm:prSet presAssocID="{75336DA2-E9A3-415D-A76E-BD13A6138A34}" presName="accentRepeatNode" presStyleLbl="solidFgAcc1" presStyleIdx="1" presStyleCnt="3" custScaleX="59372" custScaleY="57143">
        <dgm:style>
          <a:lnRef idx="0">
            <a:schemeClr val="accent3"/>
          </a:lnRef>
          <a:fillRef idx="3">
            <a:schemeClr val="accent3"/>
          </a:fillRef>
          <a:effectRef idx="3">
            <a:schemeClr val="accent3"/>
          </a:effectRef>
          <a:fontRef idx="minor">
            <a:schemeClr val="lt1"/>
          </a:fontRef>
        </dgm:style>
      </dgm:prSet>
      <dgm:spPr/>
    </dgm:pt>
    <dgm:pt modelId="{536AF911-B102-4B1D-96C2-70CC9F663F20}" type="pres">
      <dgm:prSet presAssocID="{7765C337-87B4-4D6F-87AC-A78B4BA8DCE9}" presName="text_3" presStyleLbl="node1" presStyleIdx="2" presStyleCnt="3">
        <dgm:presLayoutVars>
          <dgm:bulletEnabled val="1"/>
        </dgm:presLayoutVars>
      </dgm:prSet>
      <dgm:spPr/>
      <dgm:t>
        <a:bodyPr/>
        <a:lstStyle/>
        <a:p>
          <a:endParaRPr lang="en-US"/>
        </a:p>
      </dgm:t>
    </dgm:pt>
    <dgm:pt modelId="{09DBECC3-74F0-4126-95E3-08E16CA380FB}" type="pres">
      <dgm:prSet presAssocID="{7765C337-87B4-4D6F-87AC-A78B4BA8DCE9}" presName="accent_3" presStyleCnt="0"/>
      <dgm:spPr/>
    </dgm:pt>
    <dgm:pt modelId="{F9204ECB-29E3-4CA3-B88C-F31CCF7B5118}" type="pres">
      <dgm:prSet presAssocID="{7765C337-87B4-4D6F-87AC-A78B4BA8DCE9}" presName="accentRepeatNode" presStyleLbl="solidFgAcc1" presStyleIdx="2" presStyleCnt="3" custScaleX="54135" custScaleY="55873">
        <dgm:style>
          <a:lnRef idx="0">
            <a:schemeClr val="accent4"/>
          </a:lnRef>
          <a:fillRef idx="3">
            <a:schemeClr val="accent4"/>
          </a:fillRef>
          <a:effectRef idx="3">
            <a:schemeClr val="accent4"/>
          </a:effectRef>
          <a:fontRef idx="minor">
            <a:schemeClr val="lt1"/>
          </a:fontRef>
        </dgm:style>
      </dgm:prSet>
      <dgm:spPr/>
    </dgm:pt>
  </dgm:ptLst>
  <dgm:cxnLst>
    <dgm:cxn modelId="{02EAF52E-AE66-4C9E-AA3E-E636BDC551E0}" srcId="{D280B71D-7964-4883-9D43-949786375D6D}" destId="{7765C337-87B4-4D6F-87AC-A78B4BA8DCE9}" srcOrd="2" destOrd="0" parTransId="{28447A2A-7603-4B0D-89B2-DE85D41E97E7}" sibTransId="{D126AD82-7A42-46E9-AA0D-FC524895D83F}"/>
    <dgm:cxn modelId="{BC3F833B-BE78-473F-9ACF-B4802D444BDD}" type="presOf" srcId="{75336DA2-E9A3-415D-A76E-BD13A6138A34}" destId="{C4C562AA-6F23-4F60-ABBC-83AD6EE07656}" srcOrd="0" destOrd="0" presId="urn:microsoft.com/office/officeart/2008/layout/VerticalCurvedList"/>
    <dgm:cxn modelId="{00A551FF-BB89-4B35-8320-B05E0153C2BA}" type="presOf" srcId="{D280B71D-7964-4883-9D43-949786375D6D}" destId="{9752C427-41F8-4126-90F9-76411607D681}" srcOrd="0" destOrd="0" presId="urn:microsoft.com/office/officeart/2008/layout/VerticalCurvedList"/>
    <dgm:cxn modelId="{D39A6560-73E2-4D4B-8E61-A12D94E4D2A6}" srcId="{D280B71D-7964-4883-9D43-949786375D6D}" destId="{112EDA20-4F36-4FE8-8A88-56F30D7BD065}" srcOrd="0" destOrd="0" parTransId="{15BD5DD9-5303-43B4-B251-79EC56DC7591}" sibTransId="{517409B0-3FEC-4251-B5C1-09E54DD99CDD}"/>
    <dgm:cxn modelId="{8ED189D8-F3BF-4EF1-857E-B8A501E7D9F0}" srcId="{D280B71D-7964-4883-9D43-949786375D6D}" destId="{75336DA2-E9A3-415D-A76E-BD13A6138A34}" srcOrd="1" destOrd="0" parTransId="{72F97A7D-FCD7-44F3-84CC-6D7FE2721E94}" sibTransId="{8769A6BF-7EA0-47F0-97BC-EA3A8C1FC14A}"/>
    <dgm:cxn modelId="{6361B9D2-4247-49E9-9ECF-6EB23278A687}" type="presOf" srcId="{517409B0-3FEC-4251-B5C1-09E54DD99CDD}" destId="{7F58375F-08DB-4356-A1E8-C144A4375531}" srcOrd="0" destOrd="0" presId="urn:microsoft.com/office/officeart/2008/layout/VerticalCurvedList"/>
    <dgm:cxn modelId="{00FDE225-42D2-4DE7-A04A-0E8F3483903C}" type="presOf" srcId="{112EDA20-4F36-4FE8-8A88-56F30D7BD065}" destId="{25145F3D-DABB-4F3E-AC6E-C9C7E88AEF9A}" srcOrd="0" destOrd="0" presId="urn:microsoft.com/office/officeart/2008/layout/VerticalCurvedList"/>
    <dgm:cxn modelId="{58CFFC23-10BB-4A56-997A-8139EDED7879}" type="presOf" srcId="{7765C337-87B4-4D6F-87AC-A78B4BA8DCE9}" destId="{536AF911-B102-4B1D-96C2-70CC9F663F20}" srcOrd="0" destOrd="0" presId="urn:microsoft.com/office/officeart/2008/layout/VerticalCurvedList"/>
    <dgm:cxn modelId="{6690D19F-579E-4DA5-9F17-B650ECB109E7}" type="presParOf" srcId="{9752C427-41F8-4126-90F9-76411607D681}" destId="{805C0DFD-0B98-47F8-A556-563168AD3FF9}" srcOrd="0" destOrd="0" presId="urn:microsoft.com/office/officeart/2008/layout/VerticalCurvedList"/>
    <dgm:cxn modelId="{6E74E2EC-35A2-43FF-8A1A-318AEDDBD1AF}" type="presParOf" srcId="{805C0DFD-0B98-47F8-A556-563168AD3FF9}" destId="{74F9DC40-3F8E-4BEF-A08E-420DBC9974E2}" srcOrd="0" destOrd="0" presId="urn:microsoft.com/office/officeart/2008/layout/VerticalCurvedList"/>
    <dgm:cxn modelId="{E1761C3C-F5FA-47D1-8E1C-5F7AC4F72560}" type="presParOf" srcId="{74F9DC40-3F8E-4BEF-A08E-420DBC9974E2}" destId="{A8068A5D-273E-4B48-AD45-4AE6F489FE8A}" srcOrd="0" destOrd="0" presId="urn:microsoft.com/office/officeart/2008/layout/VerticalCurvedList"/>
    <dgm:cxn modelId="{28334917-C0BA-4DD6-800B-3342E43EB101}" type="presParOf" srcId="{74F9DC40-3F8E-4BEF-A08E-420DBC9974E2}" destId="{7F58375F-08DB-4356-A1E8-C144A4375531}" srcOrd="1" destOrd="0" presId="urn:microsoft.com/office/officeart/2008/layout/VerticalCurvedList"/>
    <dgm:cxn modelId="{A534B3FE-E530-42D8-910D-CB3093AEEE2B}" type="presParOf" srcId="{74F9DC40-3F8E-4BEF-A08E-420DBC9974E2}" destId="{BFAB8A32-184C-48EF-89CE-582B74AD9345}" srcOrd="2" destOrd="0" presId="urn:microsoft.com/office/officeart/2008/layout/VerticalCurvedList"/>
    <dgm:cxn modelId="{3756C07F-5106-4E56-A9EA-4766E5E11711}" type="presParOf" srcId="{74F9DC40-3F8E-4BEF-A08E-420DBC9974E2}" destId="{CB8808E3-FA87-4A1F-AD43-78C08E787168}" srcOrd="3" destOrd="0" presId="urn:microsoft.com/office/officeart/2008/layout/VerticalCurvedList"/>
    <dgm:cxn modelId="{82BA8030-A318-4316-B687-49EED3021EBF}" type="presParOf" srcId="{805C0DFD-0B98-47F8-A556-563168AD3FF9}" destId="{25145F3D-DABB-4F3E-AC6E-C9C7E88AEF9A}" srcOrd="1" destOrd="0" presId="urn:microsoft.com/office/officeart/2008/layout/VerticalCurvedList"/>
    <dgm:cxn modelId="{B2DBB6C4-8A99-403F-9154-79CCE991D57F}" type="presParOf" srcId="{805C0DFD-0B98-47F8-A556-563168AD3FF9}" destId="{7AC6D053-735B-418A-AA8C-0DF4920C8A09}" srcOrd="2" destOrd="0" presId="urn:microsoft.com/office/officeart/2008/layout/VerticalCurvedList"/>
    <dgm:cxn modelId="{71F1E912-230D-464D-910A-C432E39D9EBC}" type="presParOf" srcId="{7AC6D053-735B-418A-AA8C-0DF4920C8A09}" destId="{9077B7C5-6B46-491D-B5F7-F14A5A8E2A51}" srcOrd="0" destOrd="0" presId="urn:microsoft.com/office/officeart/2008/layout/VerticalCurvedList"/>
    <dgm:cxn modelId="{F5BF5668-4104-477F-9760-20D7AF3FA708}" type="presParOf" srcId="{805C0DFD-0B98-47F8-A556-563168AD3FF9}" destId="{C4C562AA-6F23-4F60-ABBC-83AD6EE07656}" srcOrd="3" destOrd="0" presId="urn:microsoft.com/office/officeart/2008/layout/VerticalCurvedList"/>
    <dgm:cxn modelId="{EB2D086C-D5FD-4629-8BDC-F0C67EF03EE1}" type="presParOf" srcId="{805C0DFD-0B98-47F8-A556-563168AD3FF9}" destId="{BF4C2D63-E28A-421B-9DA5-B87715DF597D}" srcOrd="4" destOrd="0" presId="urn:microsoft.com/office/officeart/2008/layout/VerticalCurvedList"/>
    <dgm:cxn modelId="{003CB83A-D571-4497-844E-CAEDA3FDB2BB}" type="presParOf" srcId="{BF4C2D63-E28A-421B-9DA5-B87715DF597D}" destId="{EDC71E48-2175-4971-8626-8ACC14B74FB9}" srcOrd="0" destOrd="0" presId="urn:microsoft.com/office/officeart/2008/layout/VerticalCurvedList"/>
    <dgm:cxn modelId="{E53C4E18-BCE9-4658-872B-E85B51709EC0}" type="presParOf" srcId="{805C0DFD-0B98-47F8-A556-563168AD3FF9}" destId="{536AF911-B102-4B1D-96C2-70CC9F663F20}" srcOrd="5" destOrd="0" presId="urn:microsoft.com/office/officeart/2008/layout/VerticalCurvedList"/>
    <dgm:cxn modelId="{9965A98A-603E-4E59-A9ED-8C8F560E7DDC}" type="presParOf" srcId="{805C0DFD-0B98-47F8-A556-563168AD3FF9}" destId="{09DBECC3-74F0-4126-95E3-08E16CA380FB}" srcOrd="6" destOrd="0" presId="urn:microsoft.com/office/officeart/2008/layout/VerticalCurvedList"/>
    <dgm:cxn modelId="{4A739F49-9A05-469C-9F19-B9CE75A1859F}" type="presParOf" srcId="{09DBECC3-74F0-4126-95E3-08E16CA380FB}" destId="{F9204ECB-29E3-4CA3-B88C-F31CCF7B51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C4926-D0BF-4810-A559-C4443E4B389F}">
      <dsp:nvSpPr>
        <dsp:cNvPr id="0" name=""/>
        <dsp:cNvSpPr/>
      </dsp:nvSpPr>
      <dsp:spPr>
        <a:xfrm>
          <a:off x="1673127" y="946472"/>
          <a:ext cx="1715113" cy="1715038"/>
        </a:xfrm>
        <a:prstGeom prst="donut">
          <a:avLst>
            <a:gd name="adj" fmla="val 110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F7D51-18A8-46F3-998A-614B5B7CE6AE}">
      <dsp:nvSpPr>
        <dsp:cNvPr id="0" name=""/>
        <dsp:cNvSpPr/>
      </dsp:nvSpPr>
      <dsp:spPr>
        <a:xfrm>
          <a:off x="348" y="1029975"/>
          <a:ext cx="2109423" cy="159491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4B6F6E-6CA3-4E19-8E49-1E456E2B9C34}">
      <dsp:nvSpPr>
        <dsp:cNvPr id="0" name=""/>
        <dsp:cNvSpPr/>
      </dsp:nvSpPr>
      <dsp:spPr>
        <a:xfrm>
          <a:off x="1861465" y="1158597"/>
          <a:ext cx="1337741" cy="1337682"/>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pt-BR" sz="2300" b="1" i="1" kern="1200" dirty="0" smtClean="0">
              <a:latin typeface="Arial" pitchFamily="34" charset="0"/>
              <a:cs typeface="Arial" pitchFamily="34" charset="0"/>
            </a:rPr>
            <a:t>Bạo lực trẻ em</a:t>
          </a:r>
          <a:endParaRPr lang="en-US" sz="2300" b="1" kern="1200" dirty="0">
            <a:latin typeface="Arial" pitchFamily="34" charset="0"/>
            <a:cs typeface="Arial" pitchFamily="34" charset="0"/>
          </a:endParaRPr>
        </a:p>
      </dsp:txBody>
      <dsp:txXfrm>
        <a:off x="2057373" y="1354496"/>
        <a:ext cx="945925" cy="945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45421-7AEF-4A64-ABB5-C1D6FC3231E1}">
      <dsp:nvSpPr>
        <dsp:cNvPr id="0" name=""/>
        <dsp:cNvSpPr/>
      </dsp:nvSpPr>
      <dsp:spPr>
        <a:xfrm>
          <a:off x="1993883" y="769441"/>
          <a:ext cx="2042606" cy="2042517"/>
        </a:xfrm>
        <a:prstGeom prst="donut">
          <a:avLst>
            <a:gd name="adj" fmla="val 110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8352C1-4E3C-4785-9733-5B2CEE2E9C11}">
      <dsp:nvSpPr>
        <dsp:cNvPr id="0" name=""/>
        <dsp:cNvSpPr/>
      </dsp:nvSpPr>
      <dsp:spPr>
        <a:xfrm>
          <a:off x="2110" y="840926"/>
          <a:ext cx="2512208" cy="189945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BCAA88-9A29-4E06-8BEA-6E258E2767A4}">
      <dsp:nvSpPr>
        <dsp:cNvPr id="0" name=""/>
        <dsp:cNvSpPr/>
      </dsp:nvSpPr>
      <dsp:spPr>
        <a:xfrm>
          <a:off x="2218598" y="994108"/>
          <a:ext cx="1593176" cy="1593106"/>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pt-BR" sz="1700" b="1" i="1" kern="1200" smtClean="0">
              <a:latin typeface="Arial" pitchFamily="34" charset="0"/>
              <a:cs typeface="Arial" pitchFamily="34" charset="0"/>
            </a:rPr>
            <a:t>Bạo lực học đường ở cơ sở GDMN</a:t>
          </a:r>
          <a:endParaRPr lang="en-US" sz="1700" b="1" kern="1200" dirty="0">
            <a:latin typeface="Arial" pitchFamily="34" charset="0"/>
            <a:cs typeface="Arial" pitchFamily="34" charset="0"/>
          </a:endParaRPr>
        </a:p>
      </dsp:txBody>
      <dsp:txXfrm>
        <a:off x="2451913" y="1227413"/>
        <a:ext cx="1126546" cy="1126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658EC-869E-4118-BDAE-FAB27EE4406F}">
      <dsp:nvSpPr>
        <dsp:cNvPr id="0" name=""/>
        <dsp:cNvSpPr/>
      </dsp:nvSpPr>
      <dsp:spPr>
        <a:xfrm>
          <a:off x="674371" y="0"/>
          <a:ext cx="4724399" cy="4724399"/>
        </a:xfrm>
        <a:prstGeom prst="triangl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1C7DB65-BD37-45C3-9ED8-AAC6016CF0A0}">
      <dsp:nvSpPr>
        <dsp:cNvPr id="0" name=""/>
        <dsp:cNvSpPr/>
      </dsp:nvSpPr>
      <dsp:spPr>
        <a:xfrm>
          <a:off x="1790693" y="473573"/>
          <a:ext cx="5562617" cy="668445"/>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Xao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nhãng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thể</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chất</a:t>
          </a:r>
          <a:r>
            <a:rPr lang="en-US" sz="2400" kern="1200" dirty="0" smtClean="0">
              <a:latin typeface="Arial" pitchFamily="34" charset="0"/>
              <a:cs typeface="Arial" pitchFamily="34" charset="0"/>
            </a:rPr>
            <a:t> </a:t>
          </a:r>
        </a:p>
      </dsp:txBody>
      <dsp:txXfrm>
        <a:off x="1823324" y="506204"/>
        <a:ext cx="5497355" cy="603183"/>
      </dsp:txXfrm>
    </dsp:sp>
    <dsp:sp modelId="{5E806656-2F69-475C-B2CE-0491F4D5401D}">
      <dsp:nvSpPr>
        <dsp:cNvPr id="0" name=""/>
        <dsp:cNvSpPr/>
      </dsp:nvSpPr>
      <dsp:spPr>
        <a:xfrm>
          <a:off x="1777365" y="1225987"/>
          <a:ext cx="5589272" cy="681793"/>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Xao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nhãng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tinh</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thần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hoặc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tình</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cảm</a:t>
          </a:r>
          <a:endParaRPr lang="en-US" sz="2400" kern="1200" dirty="0" smtClean="0">
            <a:latin typeface="Arial" pitchFamily="34" charset="0"/>
            <a:cs typeface="Arial" pitchFamily="34" charset="0"/>
          </a:endParaRPr>
        </a:p>
      </dsp:txBody>
      <dsp:txXfrm>
        <a:off x="1810647" y="1259269"/>
        <a:ext cx="5522708" cy="615229"/>
      </dsp:txXfrm>
    </dsp:sp>
    <dsp:sp modelId="{DAC6B40C-C840-4282-9364-9C8C7A62F51D}">
      <dsp:nvSpPr>
        <dsp:cNvPr id="0" name=""/>
        <dsp:cNvSpPr/>
      </dsp:nvSpPr>
      <dsp:spPr>
        <a:xfrm>
          <a:off x="1734511" y="1984191"/>
          <a:ext cx="5661652" cy="708723"/>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Không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quan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tâm</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tới</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những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nhu</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cầu</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xã</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hội</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của</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trẻ</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em</a:t>
          </a:r>
          <a:r>
            <a:rPr lang="en-US" sz="2400" kern="1200" dirty="0" smtClean="0">
              <a:latin typeface="Arial" pitchFamily="34" charset="0"/>
              <a:cs typeface="Arial" pitchFamily="34" charset="0"/>
            </a:rPr>
            <a:t> </a:t>
          </a:r>
        </a:p>
      </dsp:txBody>
      <dsp:txXfrm>
        <a:off x="1769108" y="2018788"/>
        <a:ext cx="5592458" cy="639529"/>
      </dsp:txXfrm>
    </dsp:sp>
    <dsp:sp modelId="{7AD143FB-F224-48C2-BF8E-8439BB0DC9DD}">
      <dsp:nvSpPr>
        <dsp:cNvPr id="0" name=""/>
        <dsp:cNvSpPr/>
      </dsp:nvSpPr>
      <dsp:spPr>
        <a:xfrm>
          <a:off x="1752599" y="2784442"/>
          <a:ext cx="5638805" cy="689128"/>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Xao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nhãng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việc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học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tập</a:t>
          </a:r>
          <a:endParaRPr lang="en-US" sz="2400" kern="1200" dirty="0">
            <a:latin typeface="Arial" pitchFamily="34" charset="0"/>
            <a:cs typeface="Arial" pitchFamily="34" charset="0"/>
          </a:endParaRPr>
        </a:p>
      </dsp:txBody>
      <dsp:txXfrm>
        <a:off x="1786239" y="2818082"/>
        <a:ext cx="5571525" cy="621848"/>
      </dsp:txXfrm>
    </dsp:sp>
    <dsp:sp modelId="{94CAF6AE-37F7-44AA-81EE-CC9225DBCDA1}">
      <dsp:nvSpPr>
        <dsp:cNvPr id="0" name=""/>
        <dsp:cNvSpPr/>
      </dsp:nvSpPr>
      <dsp:spPr>
        <a:xfrm>
          <a:off x="1752599" y="3557539"/>
          <a:ext cx="5638805" cy="609318"/>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Bỏ</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rơi</a:t>
          </a:r>
          <a:r>
            <a:rPr lang="en-US" sz="2400" kern="1200" dirty="0" smtClean="0">
              <a:latin typeface="Arial" pitchFamily="34" charset="0"/>
              <a:cs typeface="Arial" pitchFamily="34" charset="0"/>
            </a:rPr>
            <a:t> </a:t>
          </a:r>
          <a:endParaRPr lang="en-US" sz="2400" kern="1200" dirty="0">
            <a:latin typeface="Arial" pitchFamily="34" charset="0"/>
            <a:cs typeface="Arial" pitchFamily="34" charset="0"/>
          </a:endParaRPr>
        </a:p>
      </dsp:txBody>
      <dsp:txXfrm>
        <a:off x="1782343" y="3587283"/>
        <a:ext cx="5579317" cy="549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8375F-08DB-4356-A1E8-C144A4375531}">
      <dsp:nvSpPr>
        <dsp:cNvPr id="0" name=""/>
        <dsp:cNvSpPr/>
      </dsp:nvSpPr>
      <dsp:spPr>
        <a:xfrm>
          <a:off x="-5427711" y="-831103"/>
          <a:ext cx="6462806" cy="6462806"/>
        </a:xfrm>
        <a:prstGeom prst="blockArc">
          <a:avLst>
            <a:gd name="adj1" fmla="val 18900000"/>
            <a:gd name="adj2" fmla="val 2700000"/>
            <a:gd name="adj3" fmla="val 33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145F3D-DABB-4F3E-AC6E-C9C7E88AEF9A}">
      <dsp:nvSpPr>
        <dsp:cNvPr id="0" name=""/>
        <dsp:cNvSpPr/>
      </dsp:nvSpPr>
      <dsp:spPr>
        <a:xfrm>
          <a:off x="665751" y="480060"/>
          <a:ext cx="6811228" cy="96012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95"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Khuyến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khích</a:t>
          </a:r>
          <a:r>
            <a:rPr lang="en-US" sz="2200" kern="1200" dirty="0" smtClean="0">
              <a:latin typeface="Arial" pitchFamily="34" charset="0"/>
              <a:cs typeface="Arial" pitchFamily="34" charset="0"/>
            </a:rPr>
            <a:t> GV </a:t>
          </a:r>
          <a:r>
            <a:rPr lang="en-US" sz="2200" kern="1200" dirty="0" err="1" smtClean="0">
              <a:latin typeface="Arial" pitchFamily="34" charset="0"/>
              <a:cs typeface="Arial" pitchFamily="34" charset="0"/>
            </a:rPr>
            <a:t>thường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xuyên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trau</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dồi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đạo</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đức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nghề</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và</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tự</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bồi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dưỡng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chuyên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môn</a:t>
          </a:r>
          <a:r>
            <a:rPr lang="en-US" sz="2200" kern="1200" dirty="0" smtClean="0">
              <a:latin typeface="Arial" pitchFamily="34" charset="0"/>
              <a:cs typeface="Arial" pitchFamily="34" charset="0"/>
            </a:rPr>
            <a:t>. </a:t>
          </a:r>
          <a:endParaRPr lang="en-US" sz="2200" kern="1200" dirty="0"/>
        </a:p>
      </dsp:txBody>
      <dsp:txXfrm>
        <a:off x="665751" y="480060"/>
        <a:ext cx="6811228" cy="960120"/>
      </dsp:txXfrm>
    </dsp:sp>
    <dsp:sp modelId="{9077B7C5-6B46-491D-B5F7-F14A5A8E2A51}">
      <dsp:nvSpPr>
        <dsp:cNvPr id="0" name=""/>
        <dsp:cNvSpPr/>
      </dsp:nvSpPr>
      <dsp:spPr>
        <a:xfrm>
          <a:off x="340900" y="624840"/>
          <a:ext cx="649701" cy="670559"/>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C4C562AA-6F23-4F60-ABBC-83AD6EE07656}">
      <dsp:nvSpPr>
        <dsp:cNvPr id="0" name=""/>
        <dsp:cNvSpPr/>
      </dsp:nvSpPr>
      <dsp:spPr>
        <a:xfrm>
          <a:off x="1014754" y="1920240"/>
          <a:ext cx="6462224" cy="96012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95"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Trang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bị</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kĩ</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năng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quan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sát</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và</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đánh</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giá</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cho</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giáo</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viên</a:t>
          </a:r>
          <a:r>
            <a:rPr lang="en-US" sz="2200" kern="1200" dirty="0" smtClean="0">
              <a:latin typeface="Arial" pitchFamily="34" charset="0"/>
              <a:cs typeface="Arial" pitchFamily="34" charset="0"/>
            </a:rPr>
            <a:t>.</a:t>
          </a:r>
        </a:p>
      </dsp:txBody>
      <dsp:txXfrm>
        <a:off x="1014754" y="1920240"/>
        <a:ext cx="6462224" cy="960120"/>
      </dsp:txXfrm>
    </dsp:sp>
    <dsp:sp modelId="{EDC71E48-2175-4971-8626-8ACC14B74FB9}">
      <dsp:nvSpPr>
        <dsp:cNvPr id="0" name=""/>
        <dsp:cNvSpPr/>
      </dsp:nvSpPr>
      <dsp:spPr>
        <a:xfrm>
          <a:off x="658478" y="2057399"/>
          <a:ext cx="712553" cy="685801"/>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536AF911-B102-4B1D-96C2-70CC9F663F20}">
      <dsp:nvSpPr>
        <dsp:cNvPr id="0" name=""/>
        <dsp:cNvSpPr/>
      </dsp:nvSpPr>
      <dsp:spPr>
        <a:xfrm>
          <a:off x="665751" y="3360420"/>
          <a:ext cx="6811228" cy="96012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95"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Trang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bị</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kĩ</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năng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phòng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chống</a:t>
          </a:r>
          <a:r>
            <a:rPr lang="en-US" sz="2200" kern="1200" dirty="0" smtClean="0">
              <a:latin typeface="Arial" pitchFamily="34" charset="0"/>
              <a:cs typeface="Arial" pitchFamily="34" charset="0"/>
            </a:rPr>
            <a:t> BLHĐ, </a:t>
          </a:r>
          <a:r>
            <a:rPr lang="en-US" sz="2200" kern="1200" dirty="0" err="1" smtClean="0">
              <a:latin typeface="Arial" pitchFamily="34" charset="0"/>
              <a:cs typeface="Arial" pitchFamily="34" charset="0"/>
            </a:rPr>
            <a:t>xử</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lý</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các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tình</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huống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nghi</a:t>
          </a:r>
          <a:r>
            <a:rPr lang="en-US" sz="2200" kern="1200" dirty="0" smtClean="0">
              <a:latin typeface="Arial" pitchFamily="34" charset="0"/>
              <a:cs typeface="Arial" pitchFamily="34" charset="0"/>
            </a:rPr>
            <a:t> BLHĐ </a:t>
          </a:r>
          <a:r>
            <a:rPr lang="en-US" sz="2200" kern="1200" dirty="0" err="1" smtClean="0">
              <a:latin typeface="Arial" pitchFamily="34" charset="0"/>
              <a:cs typeface="Arial" pitchFamily="34" charset="0"/>
            </a:rPr>
            <a:t>hoặc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đã</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xảy</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ra</a:t>
          </a:r>
          <a:r>
            <a:rPr lang="en-US" sz="2200" kern="1200" dirty="0" smtClean="0">
              <a:latin typeface="Arial" pitchFamily="34" charset="0"/>
              <a:cs typeface="Arial" pitchFamily="34" charset="0"/>
            </a:rPr>
            <a:t> BLHĐ.</a:t>
          </a:r>
          <a:endParaRPr lang="en-US" sz="2200" kern="1200" dirty="0">
            <a:latin typeface="Arial" pitchFamily="34" charset="0"/>
            <a:cs typeface="Arial" pitchFamily="34" charset="0"/>
          </a:endParaRPr>
        </a:p>
      </dsp:txBody>
      <dsp:txXfrm>
        <a:off x="665751" y="3360420"/>
        <a:ext cx="6811228" cy="960120"/>
      </dsp:txXfrm>
    </dsp:sp>
    <dsp:sp modelId="{F9204ECB-29E3-4CA3-B88C-F31CCF7B5118}">
      <dsp:nvSpPr>
        <dsp:cNvPr id="0" name=""/>
        <dsp:cNvSpPr/>
      </dsp:nvSpPr>
      <dsp:spPr>
        <a:xfrm>
          <a:off x="340900" y="3505200"/>
          <a:ext cx="649701" cy="670559"/>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8375F-08DB-4356-A1E8-C144A4375531}">
      <dsp:nvSpPr>
        <dsp:cNvPr id="0" name=""/>
        <dsp:cNvSpPr/>
      </dsp:nvSpPr>
      <dsp:spPr>
        <a:xfrm>
          <a:off x="-5427711" y="-831103"/>
          <a:ext cx="6462806" cy="6462806"/>
        </a:xfrm>
        <a:prstGeom prst="blockArc">
          <a:avLst>
            <a:gd name="adj1" fmla="val 18900000"/>
            <a:gd name="adj2" fmla="val 2700000"/>
            <a:gd name="adj3" fmla="val 33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145F3D-DABB-4F3E-AC6E-C9C7E88AEF9A}">
      <dsp:nvSpPr>
        <dsp:cNvPr id="0" name=""/>
        <dsp:cNvSpPr/>
      </dsp:nvSpPr>
      <dsp:spPr>
        <a:xfrm>
          <a:off x="665751" y="480060"/>
          <a:ext cx="6811228" cy="96012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95" tIns="55880" rIns="55880" bIns="55880" numCol="1" spcCol="1270" anchor="ctr" anchorCtr="0">
          <a:noAutofit/>
        </a:bodyPr>
        <a:lstStyle/>
        <a:p>
          <a:pPr lvl="0" algn="just" defTabSz="977900">
            <a:lnSpc>
              <a:spcPct val="90000"/>
            </a:lnSpc>
            <a:spcBef>
              <a:spcPct val="0"/>
            </a:spcBef>
            <a:spcAft>
              <a:spcPct val="35000"/>
            </a:spcAft>
          </a:pP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Tăng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cường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các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hình</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thức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tác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động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đến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nhận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thức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và</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hành</a:t>
          </a:r>
          <a:r>
            <a:rPr lang="en-US" sz="2200" kern="1200" dirty="0" smtClean="0">
              <a:latin typeface="Arial" pitchFamily="34" charset="0"/>
              <a:cs typeface="Arial" pitchFamily="34" charset="0"/>
            </a:rPr>
            <a:t> vi PH qua </a:t>
          </a:r>
          <a:r>
            <a:rPr lang="en-US" sz="2200" kern="1200" dirty="0" err="1" smtClean="0">
              <a:latin typeface="Arial" pitchFamily="34" charset="0"/>
              <a:cs typeface="Arial" pitchFamily="34" charset="0"/>
            </a:rPr>
            <a:t>các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kênh</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khác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nhau</a:t>
          </a:r>
          <a:r>
            <a:rPr lang="en-US" sz="2200" kern="1200" dirty="0" smtClean="0">
              <a:latin typeface="Arial" pitchFamily="34" charset="0"/>
              <a:cs typeface="Arial" pitchFamily="34" charset="0"/>
            </a:rPr>
            <a:t>.</a:t>
          </a:r>
          <a:endParaRPr lang="en-US" sz="2200" kern="1200" dirty="0"/>
        </a:p>
      </dsp:txBody>
      <dsp:txXfrm>
        <a:off x="665751" y="480060"/>
        <a:ext cx="6811228" cy="960120"/>
      </dsp:txXfrm>
    </dsp:sp>
    <dsp:sp modelId="{9077B7C5-6B46-491D-B5F7-F14A5A8E2A51}">
      <dsp:nvSpPr>
        <dsp:cNvPr id="0" name=""/>
        <dsp:cNvSpPr/>
      </dsp:nvSpPr>
      <dsp:spPr>
        <a:xfrm>
          <a:off x="340900" y="624840"/>
          <a:ext cx="649701" cy="670559"/>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C4C562AA-6F23-4F60-ABBC-83AD6EE07656}">
      <dsp:nvSpPr>
        <dsp:cNvPr id="0" name=""/>
        <dsp:cNvSpPr/>
      </dsp:nvSpPr>
      <dsp:spPr>
        <a:xfrm>
          <a:off x="1014754" y="1920240"/>
          <a:ext cx="6462224" cy="96012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95" tIns="55880" rIns="55880" bIns="55880" numCol="1" spcCol="1270" anchor="ctr" anchorCtr="0">
          <a:noAutofit/>
        </a:bodyPr>
        <a:lstStyle/>
        <a:p>
          <a:pPr lvl="0" algn="just" defTabSz="977900">
            <a:lnSpc>
              <a:spcPct val="90000"/>
            </a:lnSpc>
            <a:spcBef>
              <a:spcPct val="0"/>
            </a:spcBef>
            <a:spcAft>
              <a:spcPct val="35000"/>
            </a:spcAft>
          </a:pP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Bổ</a:t>
          </a:r>
          <a:r>
            <a:rPr lang="en-US" sz="2200" kern="1200" dirty="0" smtClean="0">
              <a:latin typeface="Arial" pitchFamily="34" charset="0"/>
              <a:cs typeface="Arial" pitchFamily="34" charset="0"/>
            </a:rPr>
            <a:t> sung </a:t>
          </a:r>
          <a:r>
            <a:rPr lang="en-US" sz="2200" kern="1200" dirty="0" err="1" smtClean="0">
              <a:latin typeface="Arial" pitchFamily="34" charset="0"/>
              <a:cs typeface="Arial" pitchFamily="34" charset="0"/>
            </a:rPr>
            <a:t>các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tài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liệu</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hỗ</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trợ</a:t>
          </a:r>
          <a:r>
            <a:rPr lang="en-US" sz="2200" kern="1200" dirty="0" smtClean="0">
              <a:latin typeface="Arial" pitchFamily="34" charset="0"/>
              <a:cs typeface="Arial" pitchFamily="34" charset="0"/>
            </a:rPr>
            <a:t> GV </a:t>
          </a:r>
          <a:r>
            <a:rPr lang="en-US" sz="2200" kern="1200" dirty="0" err="1" smtClean="0">
              <a:latin typeface="Arial" pitchFamily="34" charset="0"/>
              <a:cs typeface="Arial" pitchFamily="34" charset="0"/>
            </a:rPr>
            <a:t>nhận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thức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về</a:t>
          </a:r>
          <a:r>
            <a:rPr lang="en-US" sz="2200" kern="1200" dirty="0" smtClean="0">
              <a:latin typeface="Arial" pitchFamily="34" charset="0"/>
              <a:cs typeface="Arial" pitchFamily="34" charset="0"/>
            </a:rPr>
            <a:t> BLHĐ </a:t>
          </a:r>
          <a:r>
            <a:rPr lang="en-US" sz="2200" kern="1200" dirty="0" err="1" smtClean="0">
              <a:latin typeface="Arial" pitchFamily="34" charset="0"/>
              <a:cs typeface="Arial" pitchFamily="34" charset="0"/>
            </a:rPr>
            <a:t>và</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phòng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chống</a:t>
          </a:r>
          <a:r>
            <a:rPr lang="en-US" sz="2200" kern="1200" dirty="0" smtClean="0">
              <a:latin typeface="Arial" pitchFamily="34" charset="0"/>
              <a:cs typeface="Arial" pitchFamily="34" charset="0"/>
            </a:rPr>
            <a:t> BLHĐ.</a:t>
          </a:r>
        </a:p>
      </dsp:txBody>
      <dsp:txXfrm>
        <a:off x="1014754" y="1920240"/>
        <a:ext cx="6462224" cy="960120"/>
      </dsp:txXfrm>
    </dsp:sp>
    <dsp:sp modelId="{EDC71E48-2175-4971-8626-8ACC14B74FB9}">
      <dsp:nvSpPr>
        <dsp:cNvPr id="0" name=""/>
        <dsp:cNvSpPr/>
      </dsp:nvSpPr>
      <dsp:spPr>
        <a:xfrm>
          <a:off x="658478" y="2057399"/>
          <a:ext cx="712553" cy="685801"/>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536AF911-B102-4B1D-96C2-70CC9F663F20}">
      <dsp:nvSpPr>
        <dsp:cNvPr id="0" name=""/>
        <dsp:cNvSpPr/>
      </dsp:nvSpPr>
      <dsp:spPr>
        <a:xfrm>
          <a:off x="665751" y="3360420"/>
          <a:ext cx="6811228" cy="96012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95" tIns="55880" rIns="55880" bIns="55880" numCol="1" spcCol="1270" anchor="ctr" anchorCtr="0">
          <a:noAutofit/>
        </a:bodyPr>
        <a:lstStyle/>
        <a:p>
          <a:pPr lvl="0" algn="just" defTabSz="977900">
            <a:lnSpc>
              <a:spcPct val="90000"/>
            </a:lnSpc>
            <a:spcBef>
              <a:spcPct val="0"/>
            </a:spcBef>
            <a:spcAft>
              <a:spcPct val="35000"/>
            </a:spcAft>
          </a:pP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Tổ</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chức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các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cuộc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nói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chuyện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cuộc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thi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nhằm</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tôn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vinh</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người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làm</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nghề</a:t>
          </a:r>
          <a:r>
            <a:rPr lang="en-US" sz="2200" kern="1200" dirty="0" smtClean="0">
              <a:latin typeface="Arial" pitchFamily="34" charset="0"/>
              <a:cs typeface="Arial" pitchFamily="34" charset="0"/>
            </a:rPr>
            <a:t> GDMN.</a:t>
          </a:r>
          <a:endParaRPr lang="en-US" sz="2200" kern="1200" dirty="0">
            <a:latin typeface="Arial" pitchFamily="34" charset="0"/>
            <a:cs typeface="Arial" pitchFamily="34" charset="0"/>
          </a:endParaRPr>
        </a:p>
      </dsp:txBody>
      <dsp:txXfrm>
        <a:off x="665751" y="3360420"/>
        <a:ext cx="6811228" cy="960120"/>
      </dsp:txXfrm>
    </dsp:sp>
    <dsp:sp modelId="{F9204ECB-29E3-4CA3-B88C-F31CCF7B5118}">
      <dsp:nvSpPr>
        <dsp:cNvPr id="0" name=""/>
        <dsp:cNvSpPr/>
      </dsp:nvSpPr>
      <dsp:spPr>
        <a:xfrm>
          <a:off x="340900" y="3505200"/>
          <a:ext cx="649701" cy="670559"/>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1598D57-94A0-4852-81F3-FBF3FF3EBE04}" type="datetimeFigureOut">
              <a:rPr lang="en-US" smtClean="0"/>
              <a:pPr/>
              <a:t>11/7/2019</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46684698-5AD6-4CC1-B898-84B67F03C7E9}" type="slidenum">
              <a:rPr lang="en-US" smtClean="0"/>
              <a:pPr/>
              <a:t>‹#›</a:t>
            </a:fld>
            <a:endParaRPr lang="en-US"/>
          </a:p>
        </p:txBody>
      </p:sp>
    </p:spTree>
    <p:extLst>
      <p:ext uri="{BB962C8B-B14F-4D97-AF65-F5344CB8AC3E}">
        <p14:creationId xmlns:p14="http://schemas.microsoft.com/office/powerpoint/2010/main" val="166229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684698-5AD6-4CC1-B898-84B67F03C7E9}" type="slidenum">
              <a:rPr lang="en-US" smtClean="0"/>
              <a:pPr/>
              <a:t>13</a:t>
            </a:fld>
            <a:endParaRPr lang="en-US"/>
          </a:p>
        </p:txBody>
      </p:sp>
    </p:spTree>
    <p:extLst>
      <p:ext uri="{BB962C8B-B14F-4D97-AF65-F5344CB8AC3E}">
        <p14:creationId xmlns:p14="http://schemas.microsoft.com/office/powerpoint/2010/main" val="4176049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684698-5AD6-4CC1-B898-84B67F03C7E9}" type="slidenum">
              <a:rPr lang="en-US" smtClean="0"/>
              <a:pPr/>
              <a:t>22</a:t>
            </a:fld>
            <a:endParaRPr lang="en-US"/>
          </a:p>
        </p:txBody>
      </p:sp>
    </p:spTree>
    <p:extLst>
      <p:ext uri="{BB962C8B-B14F-4D97-AF65-F5344CB8AC3E}">
        <p14:creationId xmlns:p14="http://schemas.microsoft.com/office/powerpoint/2010/main" val="251093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684698-5AD6-4CC1-B898-84B67F03C7E9}" type="slidenum">
              <a:rPr lang="en-US" smtClean="0"/>
              <a:pPr/>
              <a:t>23</a:t>
            </a:fld>
            <a:endParaRPr lang="en-US"/>
          </a:p>
        </p:txBody>
      </p:sp>
    </p:spTree>
    <p:extLst>
      <p:ext uri="{BB962C8B-B14F-4D97-AF65-F5344CB8AC3E}">
        <p14:creationId xmlns:p14="http://schemas.microsoft.com/office/powerpoint/2010/main" val="2510935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D91C14-F2E0-41F9-935D-C998235E9F0A}"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120786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91C14-F2E0-41F9-935D-C998235E9F0A}"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3787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91C14-F2E0-41F9-935D-C998235E9F0A}"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310551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91C14-F2E0-41F9-935D-C998235E9F0A}"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2786511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91C14-F2E0-41F9-935D-C998235E9F0A}"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217489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D91C14-F2E0-41F9-935D-C998235E9F0A}" type="datetimeFigureOut">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2932618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D91C14-F2E0-41F9-935D-C998235E9F0A}" type="datetimeFigureOut">
              <a:rPr lang="en-US" smtClean="0"/>
              <a:pPr/>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332994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D91C14-F2E0-41F9-935D-C998235E9F0A}" type="datetimeFigureOut">
              <a:rPr lang="en-US" smtClean="0"/>
              <a:pPr/>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19703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91C14-F2E0-41F9-935D-C998235E9F0A}" type="datetimeFigureOut">
              <a:rPr lang="en-US" smtClean="0"/>
              <a:pPr/>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331143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91C14-F2E0-41F9-935D-C998235E9F0A}" type="datetimeFigureOut">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247426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91C14-F2E0-41F9-935D-C998235E9F0A}" type="datetimeFigureOut">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382616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91C14-F2E0-41F9-935D-C998235E9F0A}" type="datetimeFigureOut">
              <a:rPr lang="en-US" smtClean="0"/>
              <a:pPr/>
              <a:t>11/7/2019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F8B7F-7501-4271-83FF-8E9559D7FFF3}" type="slidenum">
              <a:rPr lang="en-US" smtClean="0"/>
              <a:pPr/>
              <a:t>‹#›</a:t>
            </a:fld>
            <a:endParaRPr lang="en-US"/>
          </a:p>
        </p:txBody>
      </p:sp>
    </p:spTree>
    <p:extLst>
      <p:ext uri="{BB962C8B-B14F-4D97-AF65-F5344CB8AC3E}">
        <p14:creationId xmlns:p14="http://schemas.microsoft.com/office/powerpoint/2010/main" val="58859487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luatvietnam.vn/chinh-sach/nghi-dinh-144-2013-nd-cp-chinh-phu-82376-d1.html"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luatvietnam.vn/hinh-su/luat-100-2015-qh13-quoc-hoi-101324-d1.html"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2133600"/>
            <a:ext cx="7620000" cy="1447800"/>
          </a:xfrm>
          <a:solidFill>
            <a:schemeClr val="accent1">
              <a:lumMod val="20000"/>
              <a:lumOff val="80000"/>
            </a:schemeClr>
          </a:solidFill>
          <a:ln>
            <a:solidFill>
              <a:schemeClr val="accent1">
                <a:lumMod val="40000"/>
                <a:lumOff val="60000"/>
              </a:schemeClr>
            </a:solidFill>
          </a:ln>
        </p:spPr>
        <p:txBody>
          <a:bodyPr>
            <a:noAutofit/>
          </a:bodyPr>
          <a:lstStyle/>
          <a:p>
            <a:pPr algn="ctr">
              <a:lnSpc>
                <a:spcPct val="150000"/>
              </a:lnSpc>
            </a:pPr>
            <a:r>
              <a:rPr lang="en-US" sz="2800" b="1" dirty="0">
                <a:solidFill>
                  <a:srgbClr val="FF0000"/>
                </a:solidFill>
                <a:latin typeface="Arial" pitchFamily="34" charset="0"/>
                <a:cs typeface="Arial" pitchFamily="34" charset="0"/>
              </a:rPr>
              <a:t>PHÒNG CHỐNG BẠO LỰC HỌC ĐƯỜNG</a:t>
            </a:r>
            <a:r>
              <a:rPr lang="en-US" sz="2800" dirty="0">
                <a:solidFill>
                  <a:srgbClr val="FF0000"/>
                </a:solidFill>
                <a:latin typeface="Arial" pitchFamily="34" charset="0"/>
                <a:cs typeface="Arial" pitchFamily="34" charset="0"/>
              </a:rPr>
              <a:t/>
            </a:r>
            <a:br>
              <a:rPr lang="en-US" sz="2800" dirty="0">
                <a:solidFill>
                  <a:srgbClr val="FF0000"/>
                </a:solidFill>
                <a:latin typeface="Arial" pitchFamily="34" charset="0"/>
                <a:cs typeface="Arial" pitchFamily="34" charset="0"/>
              </a:rPr>
            </a:br>
            <a:r>
              <a:rPr lang="en-US" sz="2800" b="1" dirty="0">
                <a:solidFill>
                  <a:srgbClr val="FF0000"/>
                </a:solidFill>
                <a:latin typeface="Arial" pitchFamily="34" charset="0"/>
                <a:cs typeface="Arial" pitchFamily="34" charset="0"/>
              </a:rPr>
              <a:t>Ở CÁC CƠ SỞ GIÁO DỤC MẦM </a:t>
            </a:r>
            <a:r>
              <a:rPr lang="en-US" sz="2800" b="1" dirty="0" smtClean="0">
                <a:solidFill>
                  <a:srgbClr val="FF0000"/>
                </a:solidFill>
                <a:latin typeface="Arial" pitchFamily="34" charset="0"/>
                <a:cs typeface="Arial" pitchFamily="34" charset="0"/>
              </a:rPr>
              <a:t>NON</a:t>
            </a:r>
            <a:endParaRPr lang="en-US" sz="2800" dirty="0">
              <a:solidFill>
                <a:srgbClr val="FF0000"/>
              </a:solidFill>
              <a:latin typeface="Arial" pitchFamily="34" charset="0"/>
              <a:cs typeface="Arial" pitchFamily="34" charset="0"/>
            </a:endParaRPr>
          </a:p>
        </p:txBody>
      </p:sp>
      <p:sp>
        <p:nvSpPr>
          <p:cNvPr id="3" name="Subtitle 2"/>
          <p:cNvSpPr>
            <a:spLocks noGrp="1"/>
          </p:cNvSpPr>
          <p:nvPr>
            <p:ph type="body" idx="1"/>
          </p:nvPr>
        </p:nvSpPr>
        <p:spPr>
          <a:xfrm>
            <a:off x="1239043" y="5029200"/>
            <a:ext cx="7123113" cy="1066800"/>
          </a:xfrm>
        </p:spPr>
        <p:txBody>
          <a:bodyPr>
            <a:noAutofit/>
          </a:bodyPr>
          <a:lstStyle/>
          <a:p>
            <a:pPr algn="ctr"/>
            <a:endParaRPr lang="en-US" sz="2000" b="1" dirty="0" smtClean="0">
              <a:solidFill>
                <a:schemeClr val="accent1">
                  <a:lumMod val="50000"/>
                </a:schemeClr>
              </a:solidFill>
              <a:latin typeface="Times New Roman" pitchFamily="18" charset="0"/>
              <a:cs typeface="Times New Roman" pitchFamily="18" charset="0"/>
            </a:endParaRPr>
          </a:p>
          <a:p>
            <a:pPr algn="ctr"/>
            <a:endParaRPr lang="en-US" sz="2000" b="1" dirty="0" smtClean="0">
              <a:solidFill>
                <a:schemeClr val="accent1">
                  <a:lumMod val="50000"/>
                </a:schemeClr>
              </a:solidFill>
              <a:latin typeface="Times New Roman" pitchFamily="18" charset="0"/>
              <a:cs typeface="Times New Roman" pitchFamily="18" charset="0"/>
            </a:endParaRPr>
          </a:p>
          <a:p>
            <a:pPr algn="ctr"/>
            <a:endParaRPr lang="en-US" sz="2000" b="1" dirty="0" smtClean="0">
              <a:solidFill>
                <a:schemeClr val="accent1">
                  <a:lumMod val="50000"/>
                </a:schemeClr>
              </a:solidFill>
              <a:latin typeface="Times New Roman" pitchFamily="18" charset="0"/>
              <a:cs typeface="Times New Roman" pitchFamily="18" charset="0"/>
            </a:endParaRPr>
          </a:p>
        </p:txBody>
      </p:sp>
      <p:sp>
        <p:nvSpPr>
          <p:cNvPr id="4" name="Rectangle 3"/>
          <p:cNvSpPr/>
          <p:nvPr/>
        </p:nvSpPr>
        <p:spPr>
          <a:xfrm>
            <a:off x="1600199" y="685800"/>
            <a:ext cx="6400800" cy="461665"/>
          </a:xfrm>
          <a:prstGeom prst="rect">
            <a:avLst/>
          </a:prstGeom>
          <a:solidFill>
            <a:schemeClr val="bg1"/>
          </a:solidFill>
        </p:spPr>
        <p:txBody>
          <a:bodyPr wrap="square">
            <a:spAutoFit/>
          </a:bodyPr>
          <a:lstStyle/>
          <a:p>
            <a:pPr algn="ctr"/>
            <a:r>
              <a:rPr lang="en-US" sz="2400" b="1" dirty="0" err="1" smtClean="0">
                <a:solidFill>
                  <a:srgbClr val="0066FF"/>
                </a:solidFill>
                <a:latin typeface="Times New Roman" panose="02020603050405020304" pitchFamily="18" charset="0"/>
                <a:cs typeface="Times New Roman" panose="02020603050405020304" pitchFamily="18" charset="0"/>
              </a:rPr>
              <a:t>PHÒNG</a:t>
            </a:r>
            <a:r>
              <a:rPr lang="en-US" sz="2400" b="1" dirty="0" smtClean="0">
                <a:solidFill>
                  <a:srgbClr val="0066FF"/>
                </a:solidFill>
                <a:latin typeface="Times New Roman" panose="02020603050405020304" pitchFamily="18" charset="0"/>
                <a:cs typeface="Times New Roman" panose="02020603050405020304" pitchFamily="18" charset="0"/>
              </a:rPr>
              <a:t> </a:t>
            </a:r>
            <a:r>
              <a:rPr lang="en-US" sz="2400" b="1" dirty="0" err="1" smtClean="0">
                <a:solidFill>
                  <a:srgbClr val="0066FF"/>
                </a:solidFill>
                <a:latin typeface="Times New Roman" panose="02020603050405020304" pitchFamily="18" charset="0"/>
                <a:cs typeface="Times New Roman" panose="02020603050405020304" pitchFamily="18" charset="0"/>
              </a:rPr>
              <a:t>GIÁO</a:t>
            </a:r>
            <a:r>
              <a:rPr lang="en-US" sz="2400" b="1" dirty="0" smtClean="0">
                <a:solidFill>
                  <a:srgbClr val="0066FF"/>
                </a:solidFill>
                <a:latin typeface="Times New Roman" panose="02020603050405020304" pitchFamily="18" charset="0"/>
                <a:cs typeface="Times New Roman" panose="02020603050405020304" pitchFamily="18" charset="0"/>
              </a:rPr>
              <a:t> </a:t>
            </a:r>
            <a:r>
              <a:rPr lang="en-US" sz="2400" b="1" dirty="0" err="1" smtClean="0">
                <a:solidFill>
                  <a:srgbClr val="0066FF"/>
                </a:solidFill>
                <a:latin typeface="Times New Roman" panose="02020603050405020304" pitchFamily="18" charset="0"/>
                <a:cs typeface="Times New Roman" panose="02020603050405020304" pitchFamily="18" charset="0"/>
              </a:rPr>
              <a:t>DỤC</a:t>
            </a:r>
            <a:r>
              <a:rPr lang="en-US" sz="2400" b="1" dirty="0" smtClean="0">
                <a:solidFill>
                  <a:srgbClr val="0066FF"/>
                </a:solidFill>
                <a:latin typeface="Times New Roman" panose="02020603050405020304" pitchFamily="18" charset="0"/>
                <a:cs typeface="Times New Roman" panose="02020603050405020304" pitchFamily="18" charset="0"/>
              </a:rPr>
              <a:t> </a:t>
            </a:r>
            <a:r>
              <a:rPr lang="en-US" sz="2400" b="1" dirty="0" err="1" smtClean="0">
                <a:solidFill>
                  <a:srgbClr val="0066FF"/>
                </a:solidFill>
                <a:latin typeface="Times New Roman" panose="02020603050405020304" pitchFamily="18" charset="0"/>
                <a:cs typeface="Times New Roman" panose="02020603050405020304" pitchFamily="18" charset="0"/>
              </a:rPr>
              <a:t>VÀ</a:t>
            </a:r>
            <a:r>
              <a:rPr lang="en-US" sz="2400" b="1" dirty="0" smtClean="0">
                <a:solidFill>
                  <a:srgbClr val="0066FF"/>
                </a:solidFill>
                <a:latin typeface="Times New Roman" panose="02020603050405020304" pitchFamily="18" charset="0"/>
                <a:cs typeface="Times New Roman" panose="02020603050405020304" pitchFamily="18" charset="0"/>
              </a:rPr>
              <a:t> </a:t>
            </a:r>
            <a:r>
              <a:rPr lang="en-US" sz="2400" b="1" dirty="0" err="1" smtClean="0">
                <a:solidFill>
                  <a:srgbClr val="0066FF"/>
                </a:solidFill>
                <a:latin typeface="Times New Roman" panose="02020603050405020304" pitchFamily="18" charset="0"/>
                <a:cs typeface="Times New Roman" panose="02020603050405020304" pitchFamily="18" charset="0"/>
              </a:rPr>
              <a:t>ĐÀO</a:t>
            </a:r>
            <a:r>
              <a:rPr lang="en-US" sz="2400" b="1" dirty="0" smtClean="0">
                <a:solidFill>
                  <a:srgbClr val="0066FF"/>
                </a:solidFill>
                <a:latin typeface="Times New Roman" panose="02020603050405020304" pitchFamily="18" charset="0"/>
                <a:cs typeface="Times New Roman" panose="02020603050405020304" pitchFamily="18" charset="0"/>
              </a:rPr>
              <a:t> </a:t>
            </a:r>
            <a:r>
              <a:rPr lang="en-US" sz="2400" b="1" dirty="0" err="1" smtClean="0">
                <a:solidFill>
                  <a:srgbClr val="0066FF"/>
                </a:solidFill>
                <a:latin typeface="Times New Roman" panose="02020603050405020304" pitchFamily="18" charset="0"/>
                <a:cs typeface="Times New Roman" panose="02020603050405020304" pitchFamily="18" charset="0"/>
              </a:rPr>
              <a:t>TẠO</a:t>
            </a:r>
            <a:r>
              <a:rPr lang="en-US" sz="2400" b="1" dirty="0" smtClean="0">
                <a:solidFill>
                  <a:srgbClr val="0066FF"/>
                </a:solidFill>
                <a:latin typeface="Times New Roman" panose="02020603050405020304" pitchFamily="18" charset="0"/>
                <a:cs typeface="Times New Roman" panose="02020603050405020304" pitchFamily="18" charset="0"/>
              </a:rPr>
              <a:t> </a:t>
            </a:r>
            <a:r>
              <a:rPr lang="en-US" sz="2400" b="1" dirty="0" err="1" smtClean="0">
                <a:solidFill>
                  <a:srgbClr val="0066FF"/>
                </a:solidFill>
                <a:latin typeface="Times New Roman" panose="02020603050405020304" pitchFamily="18" charset="0"/>
                <a:cs typeface="Times New Roman" panose="02020603050405020304" pitchFamily="18" charset="0"/>
              </a:rPr>
              <a:t>QUẬN</a:t>
            </a:r>
            <a:r>
              <a:rPr lang="en-US" sz="2400" b="1" dirty="0" smtClean="0">
                <a:solidFill>
                  <a:srgbClr val="0066FF"/>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1173172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Rectangle 1"/>
          <p:cNvSpPr/>
          <p:nvPr/>
        </p:nvSpPr>
        <p:spPr>
          <a:xfrm>
            <a:off x="457200" y="304800"/>
            <a:ext cx="8305800" cy="1200329"/>
          </a:xfrm>
          <a:prstGeom prst="rect">
            <a:avLst/>
          </a:prstGeom>
        </p:spPr>
        <p:txBody>
          <a:bodyPr wrap="square">
            <a:spAutoFit/>
          </a:bodyPr>
          <a:lstStyle/>
          <a:p>
            <a:pPr algn="just" hangingPunct="0">
              <a:lnSpc>
                <a:spcPct val="150000"/>
              </a:lnSpc>
            </a:pPr>
            <a:r>
              <a:rPr lang="en-US" sz="2400" b="1" dirty="0" err="1">
                <a:solidFill>
                  <a:srgbClr val="0070C0"/>
                </a:solidFill>
                <a:latin typeface="Arial" pitchFamily="34" charset="0"/>
                <a:cs typeface="Arial" pitchFamily="34" charset="0"/>
              </a:rPr>
              <a:t>Với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những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người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lớn</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khác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trong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cơ</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sở</a:t>
            </a:r>
            <a:r>
              <a:rPr lang="en-US" sz="2400" b="1" dirty="0">
                <a:solidFill>
                  <a:srgbClr val="0070C0"/>
                </a:solidFill>
                <a:latin typeface="Arial" pitchFamily="34" charset="0"/>
                <a:cs typeface="Arial" pitchFamily="34" charset="0"/>
              </a:rPr>
              <a:t> GDMN </a:t>
            </a:r>
            <a:r>
              <a:rPr lang="en-US" sz="2400" b="1" dirty="0" err="1">
                <a:solidFill>
                  <a:srgbClr val="0070C0"/>
                </a:solidFill>
                <a:latin typeface="Arial" pitchFamily="34" charset="0"/>
                <a:cs typeface="Arial" pitchFamily="34" charset="0"/>
              </a:rPr>
              <a:t>sự</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thờ</a:t>
            </a:r>
            <a:r>
              <a:rPr lang="en-US" sz="2400" b="1" dirty="0">
                <a:solidFill>
                  <a:srgbClr val="0070C0"/>
                </a:solidFill>
                <a:latin typeface="Arial" pitchFamily="34" charset="0"/>
                <a:cs typeface="Arial" pitchFamily="34" charset="0"/>
              </a:rPr>
              <a:t> ơ </a:t>
            </a:r>
            <a:r>
              <a:rPr lang="en-US" sz="2400" b="1" dirty="0" err="1">
                <a:solidFill>
                  <a:srgbClr val="0070C0"/>
                </a:solidFill>
                <a:latin typeface="Arial" pitchFamily="34" charset="0"/>
                <a:cs typeface="Arial" pitchFamily="34" charset="0"/>
              </a:rPr>
              <a:t>thể</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hiện</a:t>
            </a:r>
            <a:r>
              <a:rPr lang="en-US" sz="2400" b="1" dirty="0">
                <a:solidFill>
                  <a:srgbClr val="0070C0"/>
                </a:solidFill>
                <a:latin typeface="Arial" pitchFamily="34" charset="0"/>
                <a:cs typeface="Arial" pitchFamily="34" charset="0"/>
              </a:rPr>
              <a:t>:</a:t>
            </a:r>
          </a:p>
        </p:txBody>
      </p:sp>
      <p:sp>
        <p:nvSpPr>
          <p:cNvPr id="3" name="Pentagon 2"/>
          <p:cNvSpPr/>
          <p:nvPr/>
        </p:nvSpPr>
        <p:spPr>
          <a:xfrm>
            <a:off x="2544724" y="1676400"/>
            <a:ext cx="4191000" cy="560832"/>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tâm</a:t>
            </a:r>
            <a:r>
              <a:rPr lang="en-US" sz="2400" dirty="0">
                <a:latin typeface="Arial" pitchFamily="34" charset="0"/>
                <a:cs typeface="Arial" pitchFamily="34" charset="0"/>
              </a:rPr>
              <a:t>, </a:t>
            </a:r>
            <a:r>
              <a:rPr lang="en-US" sz="2400" dirty="0" err="1">
                <a:latin typeface="Arial" pitchFamily="34" charset="0"/>
                <a:cs typeface="Arial" pitchFamily="34" charset="0"/>
              </a:rPr>
              <a:t>bỏ</a:t>
            </a:r>
            <a:r>
              <a:rPr lang="en-US" sz="2400" dirty="0">
                <a:latin typeface="Arial" pitchFamily="34" charset="0"/>
                <a:cs typeface="Arial" pitchFamily="34" charset="0"/>
              </a:rPr>
              <a:t> </a:t>
            </a:r>
            <a:r>
              <a:rPr lang="en-US" sz="2400" dirty="0" err="1">
                <a:latin typeface="Arial" pitchFamily="34" charset="0"/>
                <a:cs typeface="Arial" pitchFamily="34" charset="0"/>
              </a:rPr>
              <a:t>mặc</a:t>
            </a:r>
            <a:r>
              <a:rPr lang="en-US" sz="2400" dirty="0">
                <a:latin typeface="Arial" pitchFamily="34" charset="0"/>
                <a:cs typeface="Arial" pitchFamily="34" charset="0"/>
              </a:rPr>
              <a:t> </a:t>
            </a:r>
            <a:endParaRPr lang="en-US" sz="2400" dirty="0"/>
          </a:p>
        </p:txBody>
      </p:sp>
      <p:sp>
        <p:nvSpPr>
          <p:cNvPr id="7" name="Pentagon 6"/>
          <p:cNvSpPr/>
          <p:nvPr/>
        </p:nvSpPr>
        <p:spPr>
          <a:xfrm>
            <a:off x="2539409" y="2514600"/>
            <a:ext cx="5599814" cy="1170432"/>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hangingPunct="0">
              <a:lnSpc>
                <a:spcPct val="150000"/>
              </a:lnSpc>
              <a:buFont typeface="Wingdings" pitchFamily="2" charset="2"/>
              <a:buChar char="ü"/>
            </a:pP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đảm</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quyền</a:t>
            </a:r>
            <a:r>
              <a:rPr lang="en-US" sz="2400" dirty="0">
                <a:latin typeface="Arial" pitchFamily="34" charset="0"/>
                <a:cs typeface="Arial" pitchFamily="34" charset="0"/>
              </a:rPr>
              <a:t> </a:t>
            </a:r>
            <a:r>
              <a:rPr lang="en-US" sz="2400" dirty="0" err="1">
                <a:latin typeface="Arial" pitchFamily="34" charset="0"/>
                <a:cs typeface="Arial" pitchFamily="34" charset="0"/>
              </a:rPr>
              <a:t>lợi</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viên</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a:t>
            </a:r>
            <a:r>
              <a:rPr lang="en-US" sz="2400" dirty="0" err="1">
                <a:latin typeface="Arial" pitchFamily="34" charset="0"/>
                <a:cs typeface="Arial" pitchFamily="34" charset="0"/>
              </a:rPr>
              <a:t>sở</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p>
        </p:txBody>
      </p:sp>
      <p:sp>
        <p:nvSpPr>
          <p:cNvPr id="8" name="Pentagon 7"/>
          <p:cNvSpPr/>
          <p:nvPr/>
        </p:nvSpPr>
        <p:spPr>
          <a:xfrm>
            <a:off x="2544724" y="4038600"/>
            <a:ext cx="6523075" cy="1828800"/>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lgn="just" hangingPunct="0">
              <a:lnSpc>
                <a:spcPct val="150000"/>
              </a:lnSpc>
              <a:buFont typeface="Wingdings" pitchFamily="2" charset="2"/>
              <a:buChar char="ü"/>
            </a:pP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vệ</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viên</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a:t>
            </a:r>
            <a:r>
              <a:rPr lang="en-US" sz="2400" dirty="0" err="1">
                <a:latin typeface="Arial" pitchFamily="34" charset="0"/>
                <a:cs typeface="Arial" pitchFamily="34" charset="0"/>
              </a:rPr>
              <a:t>sở</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khi</a:t>
            </a:r>
            <a:r>
              <a:rPr lang="en-US" sz="2400" dirty="0">
                <a:latin typeface="Arial" pitchFamily="34" charset="0"/>
                <a:cs typeface="Arial" pitchFamily="34" charset="0"/>
              </a:rPr>
              <a:t> </a:t>
            </a:r>
            <a:r>
              <a:rPr lang="en-US" sz="2400" dirty="0" err="1">
                <a:latin typeface="Arial" pitchFamily="34" charset="0"/>
                <a:cs typeface="Arial" pitchFamily="34" charset="0"/>
              </a:rPr>
              <a:t>xảy</a:t>
            </a:r>
            <a:r>
              <a:rPr lang="en-US" sz="2400" dirty="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 </a:t>
            </a:r>
            <a:r>
              <a:rPr lang="en-US" sz="2400" dirty="0" err="1">
                <a:latin typeface="Arial" pitchFamily="34" charset="0"/>
                <a:cs typeface="Arial" pitchFamily="34" charset="0"/>
              </a:rPr>
              <a:t>mất</a:t>
            </a:r>
            <a:r>
              <a:rPr lang="en-US" sz="2400" dirty="0">
                <a:latin typeface="Arial" pitchFamily="34" charset="0"/>
                <a:cs typeface="Arial" pitchFamily="34" charset="0"/>
              </a:rPr>
              <a:t> </a:t>
            </a:r>
            <a:r>
              <a:rPr lang="en-US" sz="2400" dirty="0" err="1">
                <a:latin typeface="Arial" pitchFamily="34" charset="0"/>
                <a:cs typeface="Arial" pitchFamily="34" charset="0"/>
              </a:rPr>
              <a:t>dân</a:t>
            </a:r>
            <a:r>
              <a:rPr lang="en-US" sz="2400" dirty="0">
                <a:latin typeface="Arial" pitchFamily="34" charset="0"/>
                <a:cs typeface="Arial" pitchFamily="34" charset="0"/>
              </a:rPr>
              <a:t> </a:t>
            </a:r>
            <a:r>
              <a:rPr lang="en-US" sz="2400" dirty="0" err="1">
                <a:latin typeface="Arial" pitchFamily="34" charset="0"/>
                <a:cs typeface="Arial" pitchFamily="34" charset="0"/>
              </a:rPr>
              <a:t>chủ</a:t>
            </a:r>
            <a:r>
              <a:rPr lang="en-US" sz="2400" dirty="0">
                <a:latin typeface="Arial" pitchFamily="34" charset="0"/>
                <a:cs typeface="Arial" pitchFamily="34" charset="0"/>
              </a:rPr>
              <a:t>, </a:t>
            </a:r>
            <a:r>
              <a:rPr lang="en-US" sz="2400" dirty="0" err="1">
                <a:latin typeface="Arial" pitchFamily="34" charset="0"/>
                <a:cs typeface="Arial" pitchFamily="34" charset="0"/>
              </a:rPr>
              <a:t>mất</a:t>
            </a:r>
            <a:r>
              <a:rPr lang="en-US" sz="2400" dirty="0">
                <a:latin typeface="Arial" pitchFamily="34" charset="0"/>
                <a:cs typeface="Arial" pitchFamily="34" charset="0"/>
              </a:rPr>
              <a:t> </a:t>
            </a:r>
            <a:r>
              <a:rPr lang="en-US" sz="2400" dirty="0" err="1">
                <a:latin typeface="Arial" pitchFamily="34" charset="0"/>
                <a:cs typeface="Arial" pitchFamily="34" charset="0"/>
              </a:rPr>
              <a:t>bình</a:t>
            </a:r>
            <a:r>
              <a:rPr lang="en-US" sz="2400" dirty="0">
                <a:latin typeface="Arial" pitchFamily="34" charset="0"/>
                <a:cs typeface="Arial" pitchFamily="34" charset="0"/>
              </a:rPr>
              <a:t> </a:t>
            </a:r>
            <a:r>
              <a:rPr lang="en-US" sz="2400" dirty="0" err="1">
                <a:latin typeface="Arial" pitchFamily="34" charset="0"/>
                <a:cs typeface="Arial" pitchFamily="34" charset="0"/>
              </a:rPr>
              <a:t>đẳng</a:t>
            </a:r>
            <a:r>
              <a:rPr lang="en-US" sz="2400" dirty="0">
                <a:latin typeface="Arial" pitchFamily="34" charset="0"/>
                <a:cs typeface="Arial" pitchFamily="34" charset="0"/>
              </a:rPr>
              <a:t> </a:t>
            </a:r>
            <a:r>
              <a:rPr lang="en-US" sz="2400" dirty="0" err="1">
                <a:latin typeface="Arial" pitchFamily="34" charset="0"/>
                <a:cs typeface="Arial" pitchFamily="34" charset="0"/>
              </a:rPr>
              <a:t>hoặc</a:t>
            </a:r>
            <a:r>
              <a:rPr lang="en-US" sz="2400" dirty="0">
                <a:latin typeface="Arial" pitchFamily="34" charset="0"/>
                <a:cs typeface="Arial" pitchFamily="34" charset="0"/>
              </a:rPr>
              <a:t> </a:t>
            </a:r>
            <a:r>
              <a:rPr lang="en-US" sz="2400" dirty="0" err="1">
                <a:latin typeface="Arial" pitchFamily="34" charset="0"/>
                <a:cs typeface="Arial" pitchFamily="34" charset="0"/>
              </a:rPr>
              <a:t>bị</a:t>
            </a:r>
            <a:r>
              <a:rPr lang="en-US" sz="2400" dirty="0">
                <a:latin typeface="Arial" pitchFamily="34" charset="0"/>
                <a:cs typeface="Arial" pitchFamily="34" charset="0"/>
              </a:rPr>
              <a:t> </a:t>
            </a:r>
            <a:r>
              <a:rPr lang="en-US" sz="2400" dirty="0" err="1">
                <a:latin typeface="Arial" pitchFamily="34" charset="0"/>
                <a:cs typeface="Arial" pitchFamily="34" charset="0"/>
              </a:rPr>
              <a:t>bạo</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bóc</a:t>
            </a:r>
            <a:r>
              <a:rPr lang="en-US" sz="2400" dirty="0">
                <a:latin typeface="Arial" pitchFamily="34" charset="0"/>
                <a:cs typeface="Arial" pitchFamily="34" charset="0"/>
              </a:rPr>
              <a:t> </a:t>
            </a:r>
            <a:r>
              <a:rPr lang="en-US" sz="2400" dirty="0" err="1">
                <a:latin typeface="Arial" pitchFamily="34" charset="0"/>
                <a:cs typeface="Arial" pitchFamily="34" charset="0"/>
              </a:rPr>
              <a:t>lột</a:t>
            </a:r>
            <a:r>
              <a:rPr lang="en-US" sz="2400" dirty="0">
                <a:latin typeface="Arial" pitchFamily="34" charset="0"/>
                <a:cs typeface="Arial" pitchFamily="34" charset="0"/>
              </a:rPr>
              <a:t>.</a:t>
            </a:r>
          </a:p>
        </p:txBody>
      </p:sp>
      <p:sp>
        <p:nvSpPr>
          <p:cNvPr id="9" name="Left-Right-Up Arrow 8"/>
          <p:cNvSpPr/>
          <p:nvPr/>
        </p:nvSpPr>
        <p:spPr>
          <a:xfrm rot="5400000">
            <a:off x="781741" y="3005328"/>
            <a:ext cx="1216152" cy="850392"/>
          </a:xfrm>
          <a:prstGeom prst="leftRigh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rial" pitchFamily="34" charset="0"/>
              <a:cs typeface="Arial" pitchFamily="34" charset="0"/>
            </a:endParaRPr>
          </a:p>
        </p:txBody>
      </p:sp>
    </p:spTree>
    <p:extLst>
      <p:ext uri="{BB962C8B-B14F-4D97-AF65-F5344CB8AC3E}">
        <p14:creationId xmlns:p14="http://schemas.microsoft.com/office/powerpoint/2010/main" val="108438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5" name="Rectangle 4"/>
          <p:cNvSpPr/>
          <p:nvPr/>
        </p:nvSpPr>
        <p:spPr>
          <a:xfrm>
            <a:off x="533400" y="457200"/>
            <a:ext cx="8305800" cy="892552"/>
          </a:xfrm>
          <a:prstGeom prst="rect">
            <a:avLst/>
          </a:prstGeom>
        </p:spPr>
        <p:txBody>
          <a:bodyPr wrap="square">
            <a:spAutoFit/>
          </a:bodyPr>
          <a:lstStyle/>
          <a:p>
            <a:pPr algn="ctr"/>
            <a:r>
              <a:rPr lang="en-US" sz="2600" b="1" dirty="0" err="1" smtClean="0">
                <a:solidFill>
                  <a:srgbClr val="FF0000"/>
                </a:solidFill>
                <a:latin typeface="Arial" pitchFamily="34" charset="0"/>
                <a:cs typeface="Arial" pitchFamily="34" charset="0"/>
              </a:rPr>
              <a:t>Ảnh</a:t>
            </a:r>
            <a:r>
              <a:rPr lang="en-US" sz="2600" b="1" dirty="0" smtClean="0">
                <a:solidFill>
                  <a:srgbClr val="FF0000"/>
                </a:solidFill>
                <a:latin typeface="Arial" pitchFamily="34" charset="0"/>
                <a:cs typeface="Arial" pitchFamily="34" charset="0"/>
              </a:rPr>
              <a:t> </a:t>
            </a:r>
            <a:r>
              <a:rPr lang="en-US" sz="2600" b="1" dirty="0" err="1" smtClean="0">
                <a:solidFill>
                  <a:srgbClr val="FF0000"/>
                </a:solidFill>
                <a:latin typeface="Arial" pitchFamily="34" charset="0"/>
                <a:cs typeface="Arial" pitchFamily="34" charset="0"/>
              </a:rPr>
              <a:t>hưởng</a:t>
            </a:r>
            <a:r>
              <a:rPr lang="en-US" sz="2600" b="1" dirty="0" smtClean="0">
                <a:solidFill>
                  <a:srgbClr val="FF0000"/>
                </a:solidFill>
                <a:latin typeface="Arial" pitchFamily="34" charset="0"/>
                <a:cs typeface="Arial" pitchFamily="34" charset="0"/>
              </a:rPr>
              <a:t> </a:t>
            </a:r>
            <a:r>
              <a:rPr lang="en-US" sz="2600" b="1" dirty="0" err="1" smtClean="0">
                <a:solidFill>
                  <a:srgbClr val="FF0000"/>
                </a:solidFill>
                <a:latin typeface="Arial" pitchFamily="34" charset="0"/>
                <a:cs typeface="Arial" pitchFamily="34" charset="0"/>
              </a:rPr>
              <a:t>của</a:t>
            </a:r>
            <a:r>
              <a:rPr lang="en-US" sz="2600" b="1" dirty="0" smtClean="0">
                <a:solidFill>
                  <a:srgbClr val="FF0000"/>
                </a:solidFill>
                <a:latin typeface="Arial" pitchFamily="34" charset="0"/>
                <a:cs typeface="Arial" pitchFamily="34" charset="0"/>
              </a:rPr>
              <a:t> BLHĐ </a:t>
            </a:r>
            <a:r>
              <a:rPr lang="en-US" sz="2600" b="1" dirty="0" err="1" smtClean="0">
                <a:solidFill>
                  <a:srgbClr val="FF0000"/>
                </a:solidFill>
                <a:latin typeface="Arial" pitchFamily="34" charset="0"/>
                <a:cs typeface="Arial" pitchFamily="34" charset="0"/>
              </a:rPr>
              <a:t>đối</a:t>
            </a:r>
            <a:r>
              <a:rPr lang="en-US" sz="2600" b="1" dirty="0" smtClean="0">
                <a:solidFill>
                  <a:srgbClr val="FF0000"/>
                </a:solidFill>
                <a:latin typeface="Arial" pitchFamily="34" charset="0"/>
                <a:cs typeface="Arial" pitchFamily="34" charset="0"/>
              </a:rPr>
              <a:t> </a:t>
            </a:r>
            <a:r>
              <a:rPr lang="en-US" sz="2600" b="1" dirty="0" err="1" smtClean="0">
                <a:solidFill>
                  <a:srgbClr val="FF0000"/>
                </a:solidFill>
                <a:latin typeface="Arial" pitchFamily="34" charset="0"/>
                <a:cs typeface="Arial" pitchFamily="34" charset="0"/>
              </a:rPr>
              <a:t>với</a:t>
            </a:r>
            <a:r>
              <a:rPr lang="en-US" sz="2600" b="1" dirty="0" smtClean="0">
                <a:solidFill>
                  <a:srgbClr val="FF0000"/>
                </a:solidFill>
                <a:latin typeface="Arial" pitchFamily="34" charset="0"/>
                <a:cs typeface="Arial" pitchFamily="34" charset="0"/>
              </a:rPr>
              <a:t> </a:t>
            </a:r>
            <a:r>
              <a:rPr lang="en-US" sz="2600" b="1" dirty="0" err="1" smtClean="0">
                <a:solidFill>
                  <a:srgbClr val="FF0000"/>
                </a:solidFill>
                <a:latin typeface="Arial" pitchFamily="34" charset="0"/>
                <a:cs typeface="Arial" pitchFamily="34" charset="0"/>
              </a:rPr>
              <a:t>sự</a:t>
            </a:r>
            <a:r>
              <a:rPr lang="en-US" sz="2600" b="1" dirty="0" smtClean="0">
                <a:solidFill>
                  <a:srgbClr val="FF0000"/>
                </a:solidFill>
                <a:latin typeface="Arial" pitchFamily="34" charset="0"/>
                <a:cs typeface="Arial" pitchFamily="34" charset="0"/>
              </a:rPr>
              <a:t> </a:t>
            </a:r>
            <a:r>
              <a:rPr lang="en-US" sz="2600" b="1" dirty="0" err="1" smtClean="0">
                <a:solidFill>
                  <a:srgbClr val="FF0000"/>
                </a:solidFill>
                <a:latin typeface="Arial" pitchFamily="34" charset="0"/>
                <a:cs typeface="Arial" pitchFamily="34" charset="0"/>
              </a:rPr>
              <a:t>phát</a:t>
            </a:r>
            <a:r>
              <a:rPr lang="en-US" sz="2600" b="1" dirty="0" smtClean="0">
                <a:solidFill>
                  <a:srgbClr val="FF0000"/>
                </a:solidFill>
                <a:latin typeface="Arial" pitchFamily="34" charset="0"/>
                <a:cs typeface="Arial" pitchFamily="34" charset="0"/>
              </a:rPr>
              <a:t> </a:t>
            </a:r>
            <a:r>
              <a:rPr lang="en-US" sz="2600" b="1" dirty="0" err="1" smtClean="0">
                <a:solidFill>
                  <a:srgbClr val="FF0000"/>
                </a:solidFill>
                <a:latin typeface="Arial" pitchFamily="34" charset="0"/>
                <a:cs typeface="Arial" pitchFamily="34" charset="0"/>
              </a:rPr>
              <a:t>triển</a:t>
            </a:r>
            <a:r>
              <a:rPr lang="en-US" sz="2600" b="1" dirty="0" smtClean="0">
                <a:solidFill>
                  <a:srgbClr val="FF0000"/>
                </a:solidFill>
                <a:latin typeface="Arial" pitchFamily="34" charset="0"/>
                <a:cs typeface="Arial" pitchFamily="34" charset="0"/>
              </a:rPr>
              <a:t> </a:t>
            </a:r>
          </a:p>
          <a:p>
            <a:pPr algn="ctr"/>
            <a:r>
              <a:rPr lang="en-US" sz="2600" b="1" dirty="0" err="1" smtClean="0">
                <a:solidFill>
                  <a:srgbClr val="FF0000"/>
                </a:solidFill>
                <a:latin typeface="Arial" pitchFamily="34" charset="0"/>
                <a:cs typeface="Arial" pitchFamily="34" charset="0"/>
              </a:rPr>
              <a:t>của</a:t>
            </a:r>
            <a:r>
              <a:rPr lang="en-US" sz="2600" b="1" dirty="0" smtClean="0">
                <a:solidFill>
                  <a:srgbClr val="FF0000"/>
                </a:solidFill>
                <a:latin typeface="Arial" pitchFamily="34" charset="0"/>
                <a:cs typeface="Arial" pitchFamily="34" charset="0"/>
              </a:rPr>
              <a:t> </a:t>
            </a:r>
            <a:r>
              <a:rPr lang="en-US" sz="2600" b="1" dirty="0" err="1" smtClean="0">
                <a:solidFill>
                  <a:srgbClr val="FF0000"/>
                </a:solidFill>
                <a:latin typeface="Arial" pitchFamily="34" charset="0"/>
                <a:cs typeface="Arial" pitchFamily="34" charset="0"/>
              </a:rPr>
              <a:t>trẻ</a:t>
            </a:r>
            <a:r>
              <a:rPr lang="en-US" sz="2600" b="1" dirty="0" smtClean="0">
                <a:solidFill>
                  <a:srgbClr val="FF0000"/>
                </a:solidFill>
                <a:latin typeface="Arial" pitchFamily="34" charset="0"/>
                <a:cs typeface="Arial" pitchFamily="34" charset="0"/>
              </a:rPr>
              <a:t> </a:t>
            </a:r>
            <a:r>
              <a:rPr lang="en-US" sz="2600" b="1" dirty="0" err="1" smtClean="0">
                <a:solidFill>
                  <a:srgbClr val="FF0000"/>
                </a:solidFill>
                <a:latin typeface="Arial" pitchFamily="34" charset="0"/>
                <a:cs typeface="Arial" pitchFamily="34" charset="0"/>
              </a:rPr>
              <a:t>Mầm</a:t>
            </a:r>
            <a:r>
              <a:rPr lang="en-US" sz="2600" b="1" dirty="0" smtClean="0">
                <a:solidFill>
                  <a:srgbClr val="FF0000"/>
                </a:solidFill>
                <a:latin typeface="Arial" pitchFamily="34" charset="0"/>
                <a:cs typeface="Arial" pitchFamily="34" charset="0"/>
              </a:rPr>
              <a:t> non </a:t>
            </a:r>
            <a:endParaRPr lang="en-US" sz="2600" dirty="0">
              <a:solidFill>
                <a:srgbClr val="FF0000"/>
              </a:solidFill>
              <a:latin typeface="Arial" pitchFamily="34" charset="0"/>
              <a:cs typeface="Arial" pitchFamily="34" charset="0"/>
            </a:endParaRPr>
          </a:p>
        </p:txBody>
      </p:sp>
      <p:sp>
        <p:nvSpPr>
          <p:cNvPr id="6" name="Rectangle 5"/>
          <p:cNvSpPr/>
          <p:nvPr/>
        </p:nvSpPr>
        <p:spPr>
          <a:xfrm>
            <a:off x="533400" y="2133600"/>
            <a:ext cx="2362200" cy="830997"/>
          </a:xfrm>
          <a:prstGeom prst="rect">
            <a:avLst/>
          </a:prstGeom>
          <a:solidFill>
            <a:schemeClr val="accent2">
              <a:lumMod val="40000"/>
              <a:lumOff val="60000"/>
            </a:schemeClr>
          </a:solidFill>
        </p:spPr>
        <p:txBody>
          <a:bodyPr wrap="square">
            <a:spAutoFit/>
          </a:bodyPr>
          <a:lstStyle/>
          <a:p>
            <a:pPr algn="ctr"/>
            <a:r>
              <a:rPr lang="en-US" sz="2400" b="1" dirty="0" err="1">
                <a:latin typeface="Arial" pitchFamily="34" charset="0"/>
                <a:cs typeface="Arial" pitchFamily="34" charset="0"/>
              </a:rPr>
              <a:t>S</a:t>
            </a:r>
            <a:r>
              <a:rPr lang="en-US" sz="2400" b="1" dirty="0" err="1" smtClean="0">
                <a:latin typeface="Arial" pitchFamily="34" charset="0"/>
                <a:cs typeface="Arial" pitchFamily="34" charset="0"/>
              </a:rPr>
              <a:t>ự</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phát</a:t>
            </a:r>
            <a:r>
              <a:rPr lang="en-US" sz="2400" b="1" dirty="0">
                <a:latin typeface="Arial" pitchFamily="34" charset="0"/>
                <a:cs typeface="Arial" pitchFamily="34" charset="0"/>
              </a:rPr>
              <a:t> </a:t>
            </a:r>
            <a:r>
              <a:rPr lang="en-US" sz="2400" b="1" dirty="0" err="1">
                <a:latin typeface="Arial" pitchFamily="34" charset="0"/>
                <a:cs typeface="Arial" pitchFamily="34" charset="0"/>
              </a:rPr>
              <a:t>triển</a:t>
            </a:r>
            <a:r>
              <a:rPr lang="en-US" sz="2400" b="1" dirty="0">
                <a:latin typeface="Arial" pitchFamily="34" charset="0"/>
                <a:cs typeface="Arial" pitchFamily="34" charset="0"/>
              </a:rPr>
              <a:t> </a:t>
            </a:r>
            <a:r>
              <a:rPr lang="en-US" sz="2400" b="1" dirty="0" err="1">
                <a:latin typeface="Arial" pitchFamily="34" charset="0"/>
                <a:cs typeface="Arial" pitchFamily="34" charset="0"/>
              </a:rPr>
              <a:t>thể</a:t>
            </a:r>
            <a:r>
              <a:rPr lang="en-US" sz="2400" b="1" dirty="0">
                <a:latin typeface="Arial" pitchFamily="34" charset="0"/>
                <a:cs typeface="Arial" pitchFamily="34" charset="0"/>
              </a:rPr>
              <a:t> </a:t>
            </a:r>
            <a:r>
              <a:rPr lang="en-US" sz="2400" b="1" dirty="0" err="1" smtClean="0">
                <a:latin typeface="Arial" pitchFamily="34" charset="0"/>
                <a:cs typeface="Arial" pitchFamily="34" charset="0"/>
              </a:rPr>
              <a:t>chất</a:t>
            </a:r>
            <a:endParaRPr lang="en-US" sz="2400" b="1" dirty="0">
              <a:latin typeface="Arial" pitchFamily="34" charset="0"/>
              <a:cs typeface="Arial" pitchFamily="34" charset="0"/>
            </a:endParaRPr>
          </a:p>
        </p:txBody>
      </p:sp>
      <p:sp>
        <p:nvSpPr>
          <p:cNvPr id="7" name="TextBox 6"/>
          <p:cNvSpPr txBox="1"/>
          <p:nvPr/>
        </p:nvSpPr>
        <p:spPr>
          <a:xfrm>
            <a:off x="3619500" y="3429000"/>
            <a:ext cx="1409700" cy="523220"/>
          </a:xfrm>
          <a:prstGeom prst="rect">
            <a:avLst/>
          </a:prstGeom>
          <a:solidFill>
            <a:srgbClr val="FF0000"/>
          </a:solidFill>
        </p:spPr>
        <p:txBody>
          <a:bodyPr wrap="square" rtlCol="0">
            <a:spAutoFit/>
          </a:bodyPr>
          <a:lstStyle/>
          <a:p>
            <a:pPr algn="ctr"/>
            <a:r>
              <a:rPr lang="en-US" sz="2800" dirty="0" smtClean="0">
                <a:latin typeface="Arial" pitchFamily="34" charset="0"/>
                <a:cs typeface="Arial" pitchFamily="34" charset="0"/>
              </a:rPr>
              <a:t>BLHĐ</a:t>
            </a:r>
            <a:endParaRPr lang="en-US" sz="2800" dirty="0">
              <a:latin typeface="Arial" pitchFamily="34" charset="0"/>
              <a:cs typeface="Arial" pitchFamily="34" charset="0"/>
            </a:endParaRPr>
          </a:p>
        </p:txBody>
      </p:sp>
      <p:sp>
        <p:nvSpPr>
          <p:cNvPr id="8" name="Rectangle 7"/>
          <p:cNvSpPr/>
          <p:nvPr/>
        </p:nvSpPr>
        <p:spPr>
          <a:xfrm>
            <a:off x="4800601" y="2133599"/>
            <a:ext cx="4343400" cy="830997"/>
          </a:xfrm>
          <a:prstGeom prst="rect">
            <a:avLst/>
          </a:prstGeom>
          <a:solidFill>
            <a:schemeClr val="accent4">
              <a:lumMod val="60000"/>
              <a:lumOff val="40000"/>
            </a:schemeClr>
          </a:solidFill>
        </p:spPr>
        <p:txBody>
          <a:bodyPr wrap="square">
            <a:spAutoFit/>
          </a:bodyPr>
          <a:lstStyle/>
          <a:p>
            <a:pPr algn="ctr"/>
            <a:r>
              <a:rPr lang="en-US" sz="2400" b="1" dirty="0" err="1">
                <a:latin typeface="Arial" pitchFamily="34" charset="0"/>
                <a:cs typeface="Arial" pitchFamily="34" charset="0"/>
              </a:rPr>
              <a:t>T</a:t>
            </a:r>
            <a:r>
              <a:rPr lang="en-US" sz="2400" b="1" dirty="0" err="1" smtClean="0">
                <a:latin typeface="Arial" pitchFamily="34" charset="0"/>
                <a:cs typeface="Arial" pitchFamily="34" charset="0"/>
              </a:rPr>
              <a:t>âm</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lí</a:t>
            </a:r>
            <a:r>
              <a:rPr lang="en-US" sz="2400" b="1" dirty="0">
                <a:latin typeface="Arial" pitchFamily="34" charset="0"/>
                <a:cs typeface="Arial" pitchFamily="34" charset="0"/>
              </a:rPr>
              <a:t>, </a:t>
            </a:r>
            <a:r>
              <a:rPr lang="en-US" sz="2400" b="1" dirty="0" err="1">
                <a:latin typeface="Arial" pitchFamily="34" charset="0"/>
                <a:cs typeface="Arial" pitchFamily="34" charset="0"/>
              </a:rPr>
              <a:t>hành</a:t>
            </a:r>
            <a:r>
              <a:rPr lang="en-US" sz="2400" b="1" dirty="0">
                <a:latin typeface="Arial" pitchFamily="34" charset="0"/>
                <a:cs typeface="Arial" pitchFamily="34" charset="0"/>
              </a:rPr>
              <a:t> vi </a:t>
            </a:r>
            <a:endParaRPr lang="en-US" sz="2400" b="1" dirty="0" smtClean="0">
              <a:latin typeface="Arial" pitchFamily="34" charset="0"/>
              <a:cs typeface="Arial" pitchFamily="34" charset="0"/>
            </a:endParaRPr>
          </a:p>
          <a:p>
            <a:pPr algn="ctr"/>
            <a:r>
              <a:rPr lang="en-US" sz="2400" b="1" dirty="0" err="1" smtClean="0">
                <a:latin typeface="Arial" pitchFamily="34" charset="0"/>
                <a:cs typeface="Arial" pitchFamily="34" charset="0"/>
              </a:rPr>
              <a:t>và</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các</a:t>
            </a:r>
            <a:r>
              <a:rPr lang="en-US" sz="2400" b="1" dirty="0">
                <a:latin typeface="Arial" pitchFamily="34" charset="0"/>
                <a:cs typeface="Arial" pitchFamily="34" charset="0"/>
              </a:rPr>
              <a:t> </a:t>
            </a:r>
            <a:r>
              <a:rPr lang="en-US" sz="2400" b="1" dirty="0" err="1">
                <a:latin typeface="Arial" pitchFamily="34" charset="0"/>
                <a:cs typeface="Arial" pitchFamily="34" charset="0"/>
              </a:rPr>
              <a:t>mối</a:t>
            </a:r>
            <a:r>
              <a:rPr lang="en-US" sz="2400" b="1" dirty="0">
                <a:latin typeface="Arial" pitchFamily="34" charset="0"/>
                <a:cs typeface="Arial" pitchFamily="34" charset="0"/>
              </a:rPr>
              <a:t> </a:t>
            </a:r>
            <a:r>
              <a:rPr lang="en-US" sz="2400" b="1" dirty="0" err="1">
                <a:latin typeface="Arial" pitchFamily="34" charset="0"/>
                <a:cs typeface="Arial" pitchFamily="34" charset="0"/>
              </a:rPr>
              <a:t>tương</a:t>
            </a:r>
            <a:r>
              <a:rPr lang="en-US" sz="2400" b="1" dirty="0">
                <a:latin typeface="Arial" pitchFamily="34" charset="0"/>
                <a:cs typeface="Arial" pitchFamily="34" charset="0"/>
              </a:rPr>
              <a:t> </a:t>
            </a:r>
            <a:r>
              <a:rPr lang="en-US" sz="2400" b="1" dirty="0" err="1">
                <a:latin typeface="Arial" pitchFamily="34" charset="0"/>
                <a:cs typeface="Arial" pitchFamily="34" charset="0"/>
              </a:rPr>
              <a:t>tác</a:t>
            </a:r>
            <a:r>
              <a:rPr lang="en-US" sz="2400" b="1" dirty="0">
                <a:latin typeface="Arial" pitchFamily="34" charset="0"/>
                <a:cs typeface="Arial" pitchFamily="34" charset="0"/>
              </a:rPr>
              <a:t> </a:t>
            </a:r>
            <a:r>
              <a:rPr lang="en-US" sz="2400" b="1" dirty="0" err="1">
                <a:latin typeface="Arial" pitchFamily="34" charset="0"/>
                <a:cs typeface="Arial" pitchFamily="34" charset="0"/>
              </a:rPr>
              <a:t>xã</a:t>
            </a:r>
            <a:r>
              <a:rPr lang="en-US" sz="2400" b="1" dirty="0">
                <a:latin typeface="Arial" pitchFamily="34" charset="0"/>
                <a:cs typeface="Arial" pitchFamily="34" charset="0"/>
              </a:rPr>
              <a:t> </a:t>
            </a:r>
            <a:r>
              <a:rPr lang="en-US" sz="2400" b="1" dirty="0" err="1">
                <a:latin typeface="Arial" pitchFamily="34" charset="0"/>
                <a:cs typeface="Arial" pitchFamily="34" charset="0"/>
              </a:rPr>
              <a:t>hội</a:t>
            </a:r>
            <a:endParaRPr lang="en-US" sz="2400" b="1" dirty="0">
              <a:latin typeface="Arial" pitchFamily="34" charset="0"/>
              <a:cs typeface="Arial" pitchFamily="34" charset="0"/>
            </a:endParaRPr>
          </a:p>
        </p:txBody>
      </p:sp>
      <p:sp>
        <p:nvSpPr>
          <p:cNvPr id="9" name="TextBox 8"/>
          <p:cNvSpPr txBox="1"/>
          <p:nvPr/>
        </p:nvSpPr>
        <p:spPr>
          <a:xfrm>
            <a:off x="3181350" y="4953000"/>
            <a:ext cx="2171700" cy="461665"/>
          </a:xfrm>
          <a:prstGeom prst="rect">
            <a:avLst/>
          </a:prstGeom>
          <a:solidFill>
            <a:schemeClr val="accent5">
              <a:lumMod val="60000"/>
              <a:lumOff val="40000"/>
            </a:schemeClr>
          </a:solidFill>
        </p:spPr>
        <p:txBody>
          <a:bodyPr wrap="square" rtlCol="0">
            <a:spAutoFit/>
          </a:bodyPr>
          <a:lstStyle/>
          <a:p>
            <a:pPr algn="ctr"/>
            <a:r>
              <a:rPr lang="en-US" sz="2400" b="1" dirty="0" err="1">
                <a:latin typeface="Arial" pitchFamily="34" charset="0"/>
                <a:cs typeface="Arial" pitchFamily="34" charset="0"/>
              </a:rPr>
              <a:t>V</a:t>
            </a:r>
            <a:r>
              <a:rPr lang="en-US" sz="2400" b="1" dirty="0" err="1" smtClean="0">
                <a:latin typeface="Arial" pitchFamily="34" charset="0"/>
                <a:cs typeface="Arial" pitchFamily="34" charset="0"/>
              </a:rPr>
              <a:t>iệc</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học</a:t>
            </a:r>
            <a:r>
              <a:rPr lang="en-US" sz="2400" b="1" dirty="0">
                <a:latin typeface="Arial" pitchFamily="34" charset="0"/>
                <a:cs typeface="Arial" pitchFamily="34" charset="0"/>
              </a:rPr>
              <a:t> </a:t>
            </a:r>
            <a:r>
              <a:rPr lang="en-US" sz="2400" b="1" dirty="0" err="1">
                <a:latin typeface="Arial" pitchFamily="34" charset="0"/>
                <a:cs typeface="Arial" pitchFamily="34" charset="0"/>
              </a:rPr>
              <a:t>tập</a:t>
            </a:r>
            <a:r>
              <a:rPr lang="en-US" sz="2400" b="1" dirty="0">
                <a:latin typeface="Arial" pitchFamily="34" charset="0"/>
                <a:cs typeface="Arial" pitchFamily="34" charset="0"/>
              </a:rPr>
              <a:t> </a:t>
            </a:r>
          </a:p>
        </p:txBody>
      </p:sp>
      <p:cxnSp>
        <p:nvCxnSpPr>
          <p:cNvPr id="11" name="Straight Arrow Connector 10"/>
          <p:cNvCxnSpPr/>
          <p:nvPr/>
        </p:nvCxnSpPr>
        <p:spPr>
          <a:xfrm flipH="1" flipV="1">
            <a:off x="2895600" y="2819400"/>
            <a:ext cx="990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p:cNvCxnSpPr>
          <p:nvPr/>
        </p:nvCxnSpPr>
        <p:spPr>
          <a:xfrm flipV="1">
            <a:off x="5029200" y="2964596"/>
            <a:ext cx="990600" cy="7260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p:cNvCxnSpPr>
          <p:nvPr/>
        </p:nvCxnSpPr>
        <p:spPr>
          <a:xfrm flipH="1">
            <a:off x="4152900" y="3952220"/>
            <a:ext cx="171450" cy="1000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98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685800"/>
          </a:xfrm>
          <a:solidFill>
            <a:schemeClr val="accent2">
              <a:lumMod val="40000"/>
              <a:lumOff val="60000"/>
            </a:schemeClr>
          </a:solidFill>
        </p:spPr>
        <p:txBody>
          <a:bodyPr>
            <a:noAutofit/>
          </a:bodyPr>
          <a:lstStyle/>
          <a:p>
            <a:r>
              <a:rPr lang="en-US" sz="2800" b="1" dirty="0" smtClean="0">
                <a:solidFill>
                  <a:srgbClr val="FF0000"/>
                </a:solidFill>
                <a:latin typeface="Arial" pitchFamily="34" charset="0"/>
                <a:cs typeface="Arial" pitchFamily="34" charset="0"/>
              </a:rPr>
              <a:t/>
            </a:r>
            <a:br>
              <a:rPr lang="en-US" sz="2800" b="1" dirty="0" smtClean="0">
                <a:solidFill>
                  <a:srgbClr val="FF0000"/>
                </a:solidFill>
                <a:latin typeface="Arial" pitchFamily="34" charset="0"/>
                <a:cs typeface="Arial" pitchFamily="34" charset="0"/>
              </a:rPr>
            </a:br>
            <a:r>
              <a:rPr lang="en-US" sz="2800" b="1" dirty="0" err="1" smtClean="0">
                <a:solidFill>
                  <a:srgbClr val="FF0000"/>
                </a:solidFill>
                <a:latin typeface="Arial" pitchFamily="34" charset="0"/>
                <a:cs typeface="Arial" pitchFamily="34" charset="0"/>
              </a:rPr>
              <a:t>Ảnh</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hưởng</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đến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sự</a:t>
            </a:r>
            <a:r>
              <a:rPr lang="en-US" sz="2800" b="1" dirty="0" smtClean="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phát</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triển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thể</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chất</a:t>
            </a:r>
            <a:r>
              <a:rPr lang="en-US" sz="2800" b="1" dirty="0">
                <a:solidFill>
                  <a:srgbClr val="FF0000"/>
                </a:solidFill>
                <a:latin typeface="Arial" pitchFamily="34" charset="0"/>
                <a:cs typeface="Arial" pitchFamily="34" charset="0"/>
              </a:rPr>
              <a:t/>
            </a:r>
            <a:br>
              <a:rPr lang="en-US" sz="2800" b="1" dirty="0">
                <a:solidFill>
                  <a:srgbClr val="FF0000"/>
                </a:solidFill>
                <a:latin typeface="Arial" pitchFamily="34" charset="0"/>
                <a:cs typeface="Arial" pitchFamily="34" charset="0"/>
              </a:rPr>
            </a:br>
            <a:endParaRPr lang="en-US" sz="2800" dirty="0">
              <a:solidFill>
                <a:srgbClr val="FF0000"/>
              </a:solidFill>
              <a:latin typeface="Arial" pitchFamily="34" charset="0"/>
              <a:cs typeface="Arial" pitchFamily="34" charset="0"/>
            </a:endParaRPr>
          </a:p>
        </p:txBody>
      </p:sp>
      <p:sp>
        <p:nvSpPr>
          <p:cNvPr id="6" name="TextBox 5"/>
          <p:cNvSpPr txBox="1"/>
          <p:nvPr/>
        </p:nvSpPr>
        <p:spPr>
          <a:xfrm>
            <a:off x="4372640" y="5642844"/>
            <a:ext cx="2438400" cy="461665"/>
          </a:xfrm>
          <a:prstGeom prst="rect">
            <a:avLst/>
          </a:prstGeom>
          <a:solidFill>
            <a:schemeClr val="tx2">
              <a:lumMod val="20000"/>
              <a:lumOff val="80000"/>
            </a:schemeClr>
          </a:solidFill>
        </p:spPr>
        <p:txBody>
          <a:bodyPr wrap="square" rtlCol="0">
            <a:spAutoFit/>
          </a:bodyPr>
          <a:lstStyle/>
          <a:p>
            <a:pPr algn="ctr"/>
            <a:r>
              <a:rPr lang="en-US" sz="2400" b="1" dirty="0" err="1" smtClean="0">
                <a:latin typeface="Arial" pitchFamily="34" charset="0"/>
                <a:cs typeface="Arial" pitchFamily="34" charset="0"/>
              </a:rPr>
              <a:t>Tử</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vong</a:t>
            </a:r>
            <a:endParaRPr lang="en-US" sz="2400" b="1" dirty="0">
              <a:latin typeface="Arial" pitchFamily="34" charset="0"/>
              <a:cs typeface="Arial" pitchFamily="34" charset="0"/>
            </a:endParaRPr>
          </a:p>
        </p:txBody>
      </p:sp>
      <p:sp>
        <p:nvSpPr>
          <p:cNvPr id="4" name="TextBox 3"/>
          <p:cNvSpPr txBox="1"/>
          <p:nvPr/>
        </p:nvSpPr>
        <p:spPr>
          <a:xfrm>
            <a:off x="4381500" y="4948144"/>
            <a:ext cx="2057400" cy="461665"/>
          </a:xfrm>
          <a:prstGeom prst="rect">
            <a:avLst/>
          </a:prstGeom>
          <a:solidFill>
            <a:schemeClr val="tx2">
              <a:lumMod val="20000"/>
              <a:lumOff val="80000"/>
            </a:schemeClr>
          </a:solidFill>
        </p:spPr>
        <p:txBody>
          <a:bodyPr wrap="square" rtlCol="0">
            <a:spAutoFit/>
          </a:bodyPr>
          <a:lstStyle/>
          <a:p>
            <a:pPr algn="ctr"/>
            <a:r>
              <a:rPr lang="en-US" sz="2400" b="1" dirty="0" err="1" smtClean="0">
                <a:latin typeface="Arial" pitchFamily="34" charset="0"/>
                <a:cs typeface="Arial" pitchFamily="34" charset="0"/>
              </a:rPr>
              <a:t>Thương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tật</a:t>
            </a:r>
            <a:endParaRPr lang="en-US" sz="2400" b="1" dirty="0">
              <a:latin typeface="Arial" pitchFamily="34" charset="0"/>
              <a:cs typeface="Arial" pitchFamily="34" charset="0"/>
            </a:endParaRPr>
          </a:p>
        </p:txBody>
      </p:sp>
      <p:sp>
        <p:nvSpPr>
          <p:cNvPr id="5" name="TextBox 4"/>
          <p:cNvSpPr txBox="1"/>
          <p:nvPr/>
        </p:nvSpPr>
        <p:spPr>
          <a:xfrm>
            <a:off x="4267200" y="1551889"/>
            <a:ext cx="2286000" cy="461665"/>
          </a:xfrm>
          <a:prstGeom prst="rect">
            <a:avLst/>
          </a:prstGeom>
          <a:solidFill>
            <a:schemeClr val="tx2">
              <a:lumMod val="20000"/>
              <a:lumOff val="80000"/>
            </a:schemeClr>
          </a:solidFill>
        </p:spPr>
        <p:txBody>
          <a:bodyPr wrap="square" rtlCol="0">
            <a:spAutoFit/>
          </a:bodyPr>
          <a:lstStyle/>
          <a:p>
            <a:pPr algn="ctr"/>
            <a:r>
              <a:rPr lang="en-US" sz="2400" b="1" dirty="0" err="1" smtClean="0">
                <a:latin typeface="Arial" pitchFamily="34" charset="0"/>
                <a:cs typeface="Arial" pitchFamily="34" charset="0"/>
              </a:rPr>
              <a:t>Đau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đớn</a:t>
            </a:r>
            <a:endParaRPr lang="en-US" sz="2400" b="1" dirty="0">
              <a:latin typeface="Arial" pitchFamily="34" charset="0"/>
              <a:cs typeface="Arial" pitchFamily="34" charset="0"/>
            </a:endParaRPr>
          </a:p>
        </p:txBody>
      </p:sp>
      <p:sp>
        <p:nvSpPr>
          <p:cNvPr id="7" name="TextBox 6"/>
          <p:cNvSpPr txBox="1"/>
          <p:nvPr/>
        </p:nvSpPr>
        <p:spPr>
          <a:xfrm>
            <a:off x="4251251" y="2759335"/>
            <a:ext cx="3657600" cy="461665"/>
          </a:xfrm>
          <a:prstGeom prst="rect">
            <a:avLst/>
          </a:prstGeom>
          <a:solidFill>
            <a:schemeClr val="tx2">
              <a:lumMod val="20000"/>
              <a:lumOff val="80000"/>
            </a:schemeClr>
          </a:solidFill>
        </p:spPr>
        <p:txBody>
          <a:bodyPr wrap="square" rtlCol="0">
            <a:spAutoFit/>
          </a:bodyPr>
          <a:lstStyle/>
          <a:p>
            <a:pPr algn="ctr"/>
            <a:r>
              <a:rPr lang="en-US" sz="2400" b="1" dirty="0" err="1" smtClean="0">
                <a:latin typeface="Arial" pitchFamily="34" charset="0"/>
                <a:cs typeface="Arial" pitchFamily="34" charset="0"/>
              </a:rPr>
              <a:t>Căng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thẳng</a:t>
            </a:r>
            <a:r>
              <a:rPr lang="en-US" sz="2400" b="1" dirty="0" smtClean="0">
                <a:latin typeface="Arial" pitchFamily="34" charset="0"/>
                <a:cs typeface="Arial" pitchFamily="34" charset="0"/>
              </a:rPr>
              <a:t>, lo </a:t>
            </a:r>
            <a:r>
              <a:rPr lang="en-US" sz="2400" b="1" dirty="0" err="1" smtClean="0">
                <a:latin typeface="Arial" pitchFamily="34" charset="0"/>
                <a:cs typeface="Arial" pitchFamily="34" charset="0"/>
              </a:rPr>
              <a:t>lắng</a:t>
            </a:r>
            <a:endParaRPr lang="en-US" sz="2400" b="1" dirty="0">
              <a:latin typeface="Arial" pitchFamily="34" charset="0"/>
              <a:cs typeface="Arial" pitchFamily="34" charset="0"/>
            </a:endParaRPr>
          </a:p>
        </p:txBody>
      </p:sp>
      <p:sp>
        <p:nvSpPr>
          <p:cNvPr id="8" name="TextBox 7"/>
          <p:cNvSpPr txBox="1"/>
          <p:nvPr/>
        </p:nvSpPr>
        <p:spPr>
          <a:xfrm>
            <a:off x="4293781" y="3518454"/>
            <a:ext cx="2760024" cy="461665"/>
          </a:xfrm>
          <a:prstGeom prst="rect">
            <a:avLst/>
          </a:prstGeom>
          <a:solidFill>
            <a:schemeClr val="tx2">
              <a:lumMod val="20000"/>
              <a:lumOff val="80000"/>
            </a:schemeClr>
          </a:solidFill>
        </p:spPr>
        <p:txBody>
          <a:bodyPr wrap="square" rtlCol="0">
            <a:spAutoFit/>
          </a:bodyPr>
          <a:lstStyle/>
          <a:p>
            <a:pPr algn="ctr"/>
            <a:r>
              <a:rPr lang="en-US" sz="2400" b="1" dirty="0" err="1" smtClean="0">
                <a:latin typeface="Arial" pitchFamily="34" charset="0"/>
                <a:cs typeface="Arial" pitchFamily="34" charset="0"/>
              </a:rPr>
              <a:t>Bệnh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lý</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kinh</a:t>
            </a:r>
            <a:endParaRPr lang="en-US" sz="2400" b="1" dirty="0">
              <a:latin typeface="Arial" pitchFamily="34" charset="0"/>
              <a:cs typeface="Arial"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19864" b="17494"/>
          <a:stretch/>
        </p:blipFill>
        <p:spPr>
          <a:xfrm>
            <a:off x="1524000" y="1200183"/>
            <a:ext cx="1213375" cy="116507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631429"/>
            <a:ext cx="2619375" cy="17430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887" y="4724400"/>
            <a:ext cx="2466975" cy="1857375"/>
          </a:xfrm>
          <a:prstGeom prst="rect">
            <a:avLst/>
          </a:prstGeom>
        </p:spPr>
      </p:pic>
    </p:spTree>
    <p:extLst>
      <p:ext uri="{BB962C8B-B14F-4D97-AF65-F5344CB8AC3E}">
        <p14:creationId xmlns:p14="http://schemas.microsoft.com/office/powerpoint/2010/main" val="295918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609600"/>
          </a:xfrm>
          <a:solidFill>
            <a:schemeClr val="accent2">
              <a:lumMod val="40000"/>
              <a:lumOff val="60000"/>
            </a:schemeClr>
          </a:solidFill>
        </p:spPr>
        <p:txBody>
          <a:bodyPr>
            <a:noAutofit/>
          </a:bodyPr>
          <a:lstStyle/>
          <a:p>
            <a:r>
              <a:rPr lang="en-US" sz="2400" b="1" dirty="0" err="1">
                <a:solidFill>
                  <a:srgbClr val="FF0000"/>
                </a:solidFill>
                <a:latin typeface="Arial" pitchFamily="34" charset="0"/>
                <a:cs typeface="Arial" pitchFamily="34" charset="0"/>
              </a:rPr>
              <a:t>Ảnh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hưởng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đến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tâm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lí</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hành</a:t>
            </a:r>
            <a:r>
              <a:rPr lang="en-US" sz="2400" b="1" dirty="0">
                <a:solidFill>
                  <a:srgbClr val="FF0000"/>
                </a:solidFill>
                <a:latin typeface="Arial" pitchFamily="34" charset="0"/>
                <a:cs typeface="Arial" pitchFamily="34" charset="0"/>
              </a:rPr>
              <a:t> vi </a:t>
            </a:r>
            <a:r>
              <a:rPr lang="en-US" sz="2400" b="1" dirty="0" err="1">
                <a:solidFill>
                  <a:srgbClr val="FF0000"/>
                </a:solidFill>
                <a:latin typeface="Arial" pitchFamily="34" charset="0"/>
                <a:cs typeface="Arial" pitchFamily="34" charset="0"/>
              </a:rPr>
              <a:t>và</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mối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tương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xã</a:t>
            </a:r>
            <a:r>
              <a:rPr lang="en-US" sz="2400" b="1" dirty="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hội</a:t>
            </a:r>
            <a:endParaRPr lang="en-US" sz="2400" b="1" dirty="0">
              <a:solidFill>
                <a:srgbClr val="FF0000"/>
              </a:solidFill>
              <a:latin typeface="Arial" pitchFamily="34" charset="0"/>
              <a:cs typeface="Arial" pitchFamily="34" charset="0"/>
            </a:endParaRPr>
          </a:p>
        </p:txBody>
      </p:sp>
      <p:sp>
        <p:nvSpPr>
          <p:cNvPr id="4" name="TextBox 3"/>
          <p:cNvSpPr txBox="1"/>
          <p:nvPr/>
        </p:nvSpPr>
        <p:spPr>
          <a:xfrm>
            <a:off x="533400" y="1506523"/>
            <a:ext cx="22098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200" b="1" dirty="0" smtClean="0">
                <a:latin typeface="Arial" pitchFamily="34" charset="0"/>
                <a:cs typeface="Arial" pitchFamily="34" charset="0"/>
              </a:rPr>
              <a:t>1. </a:t>
            </a:r>
            <a:r>
              <a:rPr lang="en-US" sz="2200" b="1" dirty="0" err="1" smtClean="0">
                <a:latin typeface="Arial" pitchFamily="34" charset="0"/>
                <a:cs typeface="Arial" pitchFamily="34" charset="0"/>
              </a:rPr>
              <a:t>Mất</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tự</a:t>
            </a:r>
            <a:r>
              <a:rPr lang="en-US" sz="2200" b="1" dirty="0" smtClean="0">
                <a:latin typeface="Arial" pitchFamily="34" charset="0"/>
                <a:cs typeface="Arial" pitchFamily="34" charset="0"/>
              </a:rPr>
              <a:t> tin, </a:t>
            </a:r>
            <a:r>
              <a:rPr lang="en-US" sz="2200" b="1" dirty="0" err="1" smtClean="0">
                <a:latin typeface="Arial" pitchFamily="34" charset="0"/>
                <a:cs typeface="Arial" pitchFamily="34" charset="0"/>
              </a:rPr>
              <a:t>nhút</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nhát</a:t>
            </a:r>
            <a:endParaRPr lang="en-US" sz="2200" b="1" dirty="0">
              <a:latin typeface="Arial" pitchFamily="34" charset="0"/>
              <a:cs typeface="Arial" pitchFamily="34" charset="0"/>
            </a:endParaRPr>
          </a:p>
        </p:txBody>
      </p:sp>
      <p:sp>
        <p:nvSpPr>
          <p:cNvPr id="5" name="TextBox 4"/>
          <p:cNvSpPr txBox="1"/>
          <p:nvPr/>
        </p:nvSpPr>
        <p:spPr>
          <a:xfrm>
            <a:off x="3347989" y="1675798"/>
            <a:ext cx="2640419" cy="430887"/>
          </a:xfrm>
          <a:prstGeom prst="rect">
            <a:avLst/>
          </a:prstGeom>
          <a:solidFill>
            <a:schemeClr val="accent4">
              <a:lumMod val="60000"/>
              <a:lumOff val="40000"/>
            </a:schemeClr>
          </a:solidFill>
        </p:spPr>
        <p:txBody>
          <a:bodyPr wrap="square" rtlCol="0">
            <a:spAutoFit/>
          </a:bodyPr>
          <a:lstStyle/>
          <a:p>
            <a:pPr algn="ctr"/>
            <a:r>
              <a:rPr lang="en-US" sz="2200" b="1" dirty="0" smtClean="0">
                <a:latin typeface="Arial" pitchFamily="34" charset="0"/>
                <a:cs typeface="Arial" pitchFamily="34" charset="0"/>
              </a:rPr>
              <a:t>2. Lo </a:t>
            </a:r>
            <a:r>
              <a:rPr lang="en-US" sz="2200" b="1" dirty="0" err="1">
                <a:latin typeface="Arial" pitchFamily="34" charset="0"/>
                <a:cs typeface="Arial" pitchFamily="34" charset="0"/>
              </a:rPr>
              <a:t>lắng</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sợ</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hãi</a:t>
            </a:r>
            <a:endParaRPr lang="en-US" sz="2200" b="1" dirty="0">
              <a:latin typeface="Arial" pitchFamily="34" charset="0"/>
              <a:cs typeface="Arial" pitchFamily="34" charset="0"/>
            </a:endParaRPr>
          </a:p>
        </p:txBody>
      </p:sp>
      <p:sp>
        <p:nvSpPr>
          <p:cNvPr id="7" name="TextBox 6"/>
          <p:cNvSpPr txBox="1"/>
          <p:nvPr/>
        </p:nvSpPr>
        <p:spPr>
          <a:xfrm>
            <a:off x="6041571" y="5494080"/>
            <a:ext cx="2895600"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200" b="1" dirty="0" smtClean="0">
                <a:latin typeface="Arial" pitchFamily="34" charset="0"/>
                <a:cs typeface="Arial" pitchFamily="34" charset="0"/>
              </a:rPr>
              <a:t>6. </a:t>
            </a:r>
            <a:r>
              <a:rPr lang="en-US" sz="2200" b="1" dirty="0" err="1" smtClean="0">
                <a:latin typeface="Arial" pitchFamily="34" charset="0"/>
                <a:cs typeface="Arial" pitchFamily="34" charset="0"/>
              </a:rPr>
              <a:t>Mất</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niềm</a:t>
            </a:r>
            <a:r>
              <a:rPr lang="en-US" sz="2200" b="1" dirty="0" smtClean="0">
                <a:latin typeface="Arial" pitchFamily="34" charset="0"/>
                <a:cs typeface="Arial" pitchFamily="34" charset="0"/>
              </a:rPr>
              <a:t> tin </a:t>
            </a:r>
            <a:r>
              <a:rPr lang="en-US" sz="2200" b="1" dirty="0" err="1" smtClean="0">
                <a:latin typeface="Arial" pitchFamily="34" charset="0"/>
                <a:cs typeface="Arial" pitchFamily="34" charset="0"/>
              </a:rPr>
              <a:t>vào</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người</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khác</a:t>
            </a:r>
            <a:endParaRPr lang="en-US" sz="2200" b="1" dirty="0">
              <a:latin typeface="Arial" pitchFamily="34" charset="0"/>
              <a:cs typeface="Arial" pitchFamily="34" charset="0"/>
            </a:endParaRPr>
          </a:p>
        </p:txBody>
      </p:sp>
      <p:sp>
        <p:nvSpPr>
          <p:cNvPr id="8" name="TextBox 7"/>
          <p:cNvSpPr txBox="1"/>
          <p:nvPr/>
        </p:nvSpPr>
        <p:spPr>
          <a:xfrm>
            <a:off x="368606" y="2995918"/>
            <a:ext cx="2760024" cy="1446550"/>
          </a:xfrm>
          <a:prstGeom prst="rect">
            <a:avLst/>
          </a:prstGeom>
          <a:solidFill>
            <a:schemeClr val="accent6">
              <a:lumMod val="40000"/>
              <a:lumOff val="60000"/>
            </a:schemeClr>
          </a:solidFill>
        </p:spPr>
        <p:txBody>
          <a:bodyPr wrap="square" rtlCol="0">
            <a:spAutoFit/>
          </a:bodyPr>
          <a:lstStyle/>
          <a:p>
            <a:pPr algn="ctr"/>
            <a:r>
              <a:rPr lang="en-US" sz="2200" b="1" dirty="0" smtClean="0">
                <a:latin typeface="Arial" pitchFamily="34" charset="0"/>
                <a:cs typeface="Arial" pitchFamily="34" charset="0"/>
              </a:rPr>
              <a:t>7. </a:t>
            </a:r>
            <a:r>
              <a:rPr lang="en-US" sz="2200" b="1" dirty="0" err="1" smtClean="0">
                <a:latin typeface="Arial" pitchFamily="34" charset="0"/>
                <a:cs typeface="Arial" pitchFamily="34" charset="0"/>
              </a:rPr>
              <a:t>Tự</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làm</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đau</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bản</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thân</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hoặc</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làm</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đau</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người</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khác</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phá</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phách</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đồ</a:t>
            </a:r>
            <a:r>
              <a:rPr lang="en-US" sz="2200" b="1" dirty="0" smtClean="0">
                <a:latin typeface="Arial" pitchFamily="34" charset="0"/>
                <a:cs typeface="Arial" pitchFamily="34" charset="0"/>
              </a:rPr>
              <a:t> </a:t>
            </a:r>
            <a:endParaRPr lang="en-US" sz="2200" b="1" dirty="0">
              <a:latin typeface="Arial" pitchFamily="34" charset="0"/>
              <a:cs typeface="Arial" pitchFamily="34" charset="0"/>
            </a:endParaRPr>
          </a:p>
        </p:txBody>
      </p:sp>
      <p:sp>
        <p:nvSpPr>
          <p:cNvPr id="9" name="TextBox 8"/>
          <p:cNvSpPr txBox="1"/>
          <p:nvPr/>
        </p:nvSpPr>
        <p:spPr>
          <a:xfrm>
            <a:off x="6498771" y="4469587"/>
            <a:ext cx="1981200" cy="4308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200" b="1" dirty="0" smtClean="0">
                <a:latin typeface="Arial" pitchFamily="34" charset="0"/>
                <a:cs typeface="Arial" pitchFamily="34" charset="0"/>
              </a:rPr>
              <a:t>5. </a:t>
            </a:r>
            <a:r>
              <a:rPr lang="en-US" sz="2200" b="1" dirty="0" err="1" smtClean="0">
                <a:latin typeface="Arial" pitchFamily="34" charset="0"/>
                <a:cs typeface="Arial" pitchFamily="34" charset="0"/>
              </a:rPr>
              <a:t>Trầm</a:t>
            </a:r>
            <a:r>
              <a:rPr lang="en-US" sz="2200" b="1" dirty="0" smtClean="0">
                <a:latin typeface="Arial" pitchFamily="34" charset="0"/>
                <a:cs typeface="Arial" pitchFamily="34" charset="0"/>
              </a:rPr>
              <a:t> </a:t>
            </a:r>
            <a:r>
              <a:rPr lang="en-US" sz="2200" b="1" dirty="0" err="1">
                <a:latin typeface="Arial" pitchFamily="34" charset="0"/>
                <a:cs typeface="Arial" pitchFamily="34" charset="0"/>
              </a:rPr>
              <a:t>cảm</a:t>
            </a:r>
            <a:r>
              <a:rPr lang="en-US" sz="2200" b="1" dirty="0">
                <a:latin typeface="Arial" pitchFamily="34" charset="0"/>
                <a:cs typeface="Arial" pitchFamily="34" charset="0"/>
              </a:rPr>
              <a:t>; </a:t>
            </a:r>
          </a:p>
        </p:txBody>
      </p:sp>
      <p:sp>
        <p:nvSpPr>
          <p:cNvPr id="10" name="TextBox 9"/>
          <p:cNvSpPr txBox="1"/>
          <p:nvPr/>
        </p:nvSpPr>
        <p:spPr>
          <a:xfrm>
            <a:off x="6007901" y="2275964"/>
            <a:ext cx="2922388" cy="43088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200" b="1" dirty="0" smtClean="0">
                <a:latin typeface="Arial" pitchFamily="34" charset="0"/>
                <a:cs typeface="Arial" pitchFamily="34" charset="0"/>
              </a:rPr>
              <a:t>3. </a:t>
            </a:r>
            <a:r>
              <a:rPr lang="en-US" sz="2200" b="1" dirty="0" err="1" smtClean="0">
                <a:latin typeface="Arial" pitchFamily="34" charset="0"/>
                <a:cs typeface="Arial" pitchFamily="34" charset="0"/>
              </a:rPr>
              <a:t>Rối</a:t>
            </a:r>
            <a:r>
              <a:rPr lang="en-US" sz="2200" b="1" dirty="0" smtClean="0">
                <a:latin typeface="Arial" pitchFamily="34" charset="0"/>
                <a:cs typeface="Arial" pitchFamily="34" charset="0"/>
              </a:rPr>
              <a:t> </a:t>
            </a:r>
            <a:r>
              <a:rPr lang="en-US" sz="2200" b="1" dirty="0" err="1">
                <a:latin typeface="Arial" pitchFamily="34" charset="0"/>
                <a:cs typeface="Arial" pitchFamily="34" charset="0"/>
              </a:rPr>
              <a:t>loạn</a:t>
            </a:r>
            <a:r>
              <a:rPr lang="en-US" sz="2200" b="1" dirty="0">
                <a:latin typeface="Arial" pitchFamily="34" charset="0"/>
                <a:cs typeface="Arial" pitchFamily="34" charset="0"/>
              </a:rPr>
              <a:t> </a:t>
            </a:r>
            <a:r>
              <a:rPr lang="en-US" sz="2200" b="1" dirty="0" err="1">
                <a:latin typeface="Arial" pitchFamily="34" charset="0"/>
                <a:cs typeface="Arial" pitchFamily="34" charset="0"/>
              </a:rPr>
              <a:t>giấc</a:t>
            </a:r>
            <a:r>
              <a:rPr lang="en-US" sz="2200" b="1" dirty="0">
                <a:latin typeface="Arial" pitchFamily="34" charset="0"/>
                <a:cs typeface="Arial" pitchFamily="34" charset="0"/>
              </a:rPr>
              <a:t> </a:t>
            </a:r>
            <a:r>
              <a:rPr lang="en-US" sz="2200" b="1" dirty="0" err="1" smtClean="0">
                <a:latin typeface="Arial" pitchFamily="34" charset="0"/>
                <a:cs typeface="Arial" pitchFamily="34" charset="0"/>
              </a:rPr>
              <a:t>ngủ</a:t>
            </a:r>
            <a:endParaRPr lang="en-US" sz="2200" b="1" dirty="0">
              <a:latin typeface="Arial" pitchFamily="34" charset="0"/>
              <a:cs typeface="Arial" pitchFamily="34" charset="0"/>
            </a:endParaRPr>
          </a:p>
        </p:txBody>
      </p:sp>
      <p:sp>
        <p:nvSpPr>
          <p:cNvPr id="11" name="TextBox 10"/>
          <p:cNvSpPr txBox="1"/>
          <p:nvPr/>
        </p:nvSpPr>
        <p:spPr>
          <a:xfrm>
            <a:off x="5562600" y="3192314"/>
            <a:ext cx="34290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200" b="1" dirty="0" smtClean="0">
                <a:latin typeface="Arial" pitchFamily="34" charset="0"/>
                <a:cs typeface="Arial" pitchFamily="34" charset="0"/>
              </a:rPr>
              <a:t>4. </a:t>
            </a:r>
            <a:r>
              <a:rPr lang="en-US" sz="2200" b="1" dirty="0" err="1" smtClean="0">
                <a:latin typeface="Arial" pitchFamily="34" charset="0"/>
                <a:cs typeface="Arial" pitchFamily="34" charset="0"/>
              </a:rPr>
              <a:t>Sợ</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hãi</a:t>
            </a:r>
            <a:r>
              <a:rPr lang="en-US" sz="2200" b="1" dirty="0" smtClean="0">
                <a:latin typeface="Arial" pitchFamily="34" charset="0"/>
                <a:cs typeface="Arial" pitchFamily="34" charset="0"/>
              </a:rPr>
              <a:t> 1 </a:t>
            </a:r>
            <a:r>
              <a:rPr lang="en-US" sz="2200" b="1" dirty="0" err="1" smtClean="0">
                <a:latin typeface="Arial" pitchFamily="34" charset="0"/>
                <a:cs typeface="Arial" pitchFamily="34" charset="0"/>
              </a:rPr>
              <a:t>hiện</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tượng</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đối</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tượng</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nào</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đó</a:t>
            </a:r>
            <a:r>
              <a:rPr lang="en-US" sz="2200" b="1" dirty="0" smtClean="0">
                <a:latin typeface="Arial" pitchFamily="34" charset="0"/>
                <a:cs typeface="Arial" pitchFamily="34" charset="0"/>
              </a:rPr>
              <a:t>…</a:t>
            </a:r>
            <a:endParaRPr lang="en-US" sz="2200" b="1" dirty="0">
              <a:latin typeface="Arial" pitchFamily="34" charset="0"/>
              <a:cs typeface="Arial" pitchFamily="34" charset="0"/>
            </a:endParaRPr>
          </a:p>
        </p:txBody>
      </p:sp>
      <p:sp>
        <p:nvSpPr>
          <p:cNvPr id="12" name="TextBox 11"/>
          <p:cNvSpPr txBox="1"/>
          <p:nvPr/>
        </p:nvSpPr>
        <p:spPr>
          <a:xfrm>
            <a:off x="685800" y="5029200"/>
            <a:ext cx="4495800" cy="1446550"/>
          </a:xfrm>
          <a:prstGeom prst="rect">
            <a:avLst/>
          </a:prstGeom>
          <a:solidFill>
            <a:schemeClr val="accent2">
              <a:lumMod val="20000"/>
              <a:lumOff val="80000"/>
            </a:schemeClr>
          </a:solidFill>
        </p:spPr>
        <p:txBody>
          <a:bodyPr wrap="square" rtlCol="0">
            <a:spAutoFit/>
          </a:bodyPr>
          <a:lstStyle/>
          <a:p>
            <a:pPr algn="ctr"/>
            <a:r>
              <a:rPr lang="en-US" sz="2200" b="1" dirty="0" smtClean="0">
                <a:latin typeface="Arial" pitchFamily="34" charset="0"/>
                <a:cs typeface="Arial" pitchFamily="34" charset="0"/>
              </a:rPr>
              <a:t>8. </a:t>
            </a:r>
            <a:r>
              <a:rPr lang="en-US" sz="2200" b="1" dirty="0" err="1" smtClean="0">
                <a:latin typeface="Arial" pitchFamily="34" charset="0"/>
                <a:cs typeface="Arial" pitchFamily="34" charset="0"/>
              </a:rPr>
              <a:t>Rối</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loạn</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hành</a:t>
            </a:r>
            <a:r>
              <a:rPr lang="en-US" sz="2200" b="1" dirty="0" smtClean="0">
                <a:latin typeface="Arial" pitchFamily="34" charset="0"/>
                <a:cs typeface="Arial" pitchFamily="34" charset="0"/>
              </a:rPr>
              <a:t> vi; </a:t>
            </a:r>
            <a:r>
              <a:rPr lang="en-US" sz="2200" b="1" dirty="0" err="1" smtClean="0">
                <a:latin typeface="Arial" pitchFamily="34" charset="0"/>
                <a:cs typeface="Arial" pitchFamily="34" charset="0"/>
              </a:rPr>
              <a:t>Thực</a:t>
            </a:r>
            <a:r>
              <a:rPr lang="en-US" sz="2200" b="1" dirty="0" smtClean="0">
                <a:latin typeface="Arial" pitchFamily="34" charset="0"/>
                <a:cs typeface="Arial" pitchFamily="34" charset="0"/>
              </a:rPr>
              <a:t> </a:t>
            </a:r>
            <a:r>
              <a:rPr lang="en-US" sz="2200" b="1" dirty="0" err="1">
                <a:latin typeface="Arial" pitchFamily="34" charset="0"/>
                <a:cs typeface="Arial" pitchFamily="34" charset="0"/>
              </a:rPr>
              <a:t>hiện</a:t>
            </a:r>
            <a:r>
              <a:rPr lang="en-US" sz="2200" b="1" dirty="0">
                <a:latin typeface="Arial" pitchFamily="34" charset="0"/>
                <a:cs typeface="Arial" pitchFamily="34" charset="0"/>
              </a:rPr>
              <a:t> </a:t>
            </a:r>
            <a:r>
              <a:rPr lang="en-US" sz="2200" b="1" dirty="0" err="1">
                <a:latin typeface="Arial" pitchFamily="34" charset="0"/>
                <a:cs typeface="Arial" pitchFamily="34" charset="0"/>
              </a:rPr>
              <a:t>các</a:t>
            </a:r>
            <a:r>
              <a:rPr lang="en-US" sz="2200" b="1" dirty="0">
                <a:latin typeface="Arial" pitchFamily="34" charset="0"/>
                <a:cs typeface="Arial" pitchFamily="34" charset="0"/>
              </a:rPr>
              <a:t> </a:t>
            </a:r>
            <a:r>
              <a:rPr lang="en-US" sz="2200" b="1" dirty="0" err="1">
                <a:latin typeface="Arial" pitchFamily="34" charset="0"/>
                <a:cs typeface="Arial" pitchFamily="34" charset="0"/>
              </a:rPr>
              <a:t>hành</a:t>
            </a:r>
            <a:r>
              <a:rPr lang="en-US" sz="2200" b="1" dirty="0">
                <a:latin typeface="Arial" pitchFamily="34" charset="0"/>
                <a:cs typeface="Arial" pitchFamily="34" charset="0"/>
              </a:rPr>
              <a:t> vi </a:t>
            </a:r>
            <a:r>
              <a:rPr lang="en-US" sz="2200" b="1" dirty="0" err="1">
                <a:latin typeface="Arial" pitchFamily="34" charset="0"/>
                <a:cs typeface="Arial" pitchFamily="34" charset="0"/>
              </a:rPr>
              <a:t>xung</a:t>
            </a:r>
            <a:r>
              <a:rPr lang="en-US" sz="2200" b="1" dirty="0">
                <a:latin typeface="Arial" pitchFamily="34" charset="0"/>
                <a:cs typeface="Arial" pitchFamily="34" charset="0"/>
              </a:rPr>
              <a:t> </a:t>
            </a:r>
            <a:r>
              <a:rPr lang="en-US" sz="2200" b="1" dirty="0" err="1" smtClean="0">
                <a:latin typeface="Arial" pitchFamily="34" charset="0"/>
                <a:cs typeface="Arial" pitchFamily="34" charset="0"/>
              </a:rPr>
              <a:t>đột</a:t>
            </a:r>
            <a:r>
              <a:rPr lang="en-US" sz="2200" b="1" dirty="0" smtClean="0">
                <a:latin typeface="Arial" pitchFamily="34" charset="0"/>
                <a:cs typeface="Arial" pitchFamily="34" charset="0"/>
              </a:rPr>
              <a:t>; Thu </a:t>
            </a:r>
            <a:r>
              <a:rPr lang="en-US" sz="2200" b="1" dirty="0" err="1">
                <a:latin typeface="Arial" pitchFamily="34" charset="0"/>
                <a:cs typeface="Arial" pitchFamily="34" charset="0"/>
              </a:rPr>
              <a:t>mình</a:t>
            </a:r>
            <a:r>
              <a:rPr lang="en-US" sz="2200" b="1" dirty="0">
                <a:latin typeface="Arial" pitchFamily="34" charset="0"/>
                <a:cs typeface="Arial" pitchFamily="34" charset="0"/>
              </a:rPr>
              <a:t> né </a:t>
            </a:r>
            <a:r>
              <a:rPr lang="en-US" sz="2200" b="1" dirty="0" err="1">
                <a:latin typeface="Arial" pitchFamily="34" charset="0"/>
                <a:cs typeface="Arial" pitchFamily="34" charset="0"/>
              </a:rPr>
              <a:t>tránh</a:t>
            </a:r>
            <a:r>
              <a:rPr lang="en-US" sz="2200" b="1" dirty="0">
                <a:latin typeface="Arial" pitchFamily="34" charset="0"/>
                <a:cs typeface="Arial" pitchFamily="34" charset="0"/>
              </a:rPr>
              <a:t> </a:t>
            </a:r>
            <a:r>
              <a:rPr lang="en-US" sz="2200" b="1" dirty="0" err="1">
                <a:latin typeface="Arial" pitchFamily="34" charset="0"/>
                <a:cs typeface="Arial" pitchFamily="34" charset="0"/>
              </a:rPr>
              <a:t>mọi</a:t>
            </a:r>
            <a:r>
              <a:rPr lang="en-US" sz="2200" b="1" dirty="0">
                <a:latin typeface="Arial" pitchFamily="34" charset="0"/>
                <a:cs typeface="Arial" pitchFamily="34" charset="0"/>
              </a:rPr>
              <a:t> </a:t>
            </a:r>
            <a:r>
              <a:rPr lang="en-US" sz="2200" b="1" dirty="0" err="1" smtClean="0">
                <a:latin typeface="Arial" pitchFamily="34" charset="0"/>
                <a:cs typeface="Arial" pitchFamily="34" charset="0"/>
              </a:rPr>
              <a:t>người</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Có</a:t>
            </a:r>
            <a:r>
              <a:rPr lang="en-US" sz="2200" b="1" dirty="0" smtClean="0">
                <a:latin typeface="Arial" pitchFamily="34" charset="0"/>
                <a:cs typeface="Arial" pitchFamily="34" charset="0"/>
              </a:rPr>
              <a:t> </a:t>
            </a:r>
            <a:r>
              <a:rPr lang="en-US" sz="2200" b="1" dirty="0" err="1">
                <a:latin typeface="Arial" pitchFamily="34" charset="0"/>
                <a:cs typeface="Arial" pitchFamily="34" charset="0"/>
              </a:rPr>
              <a:t>những</a:t>
            </a:r>
            <a:r>
              <a:rPr lang="en-US" sz="2200" b="1" dirty="0">
                <a:latin typeface="Arial" pitchFamily="34" charset="0"/>
                <a:cs typeface="Arial" pitchFamily="34" charset="0"/>
              </a:rPr>
              <a:t> </a:t>
            </a:r>
            <a:r>
              <a:rPr lang="en-US" sz="2200" b="1" dirty="0" err="1">
                <a:latin typeface="Arial" pitchFamily="34" charset="0"/>
                <a:cs typeface="Arial" pitchFamily="34" charset="0"/>
              </a:rPr>
              <a:t>thói</a:t>
            </a:r>
            <a:r>
              <a:rPr lang="en-US" sz="2200" b="1" dirty="0">
                <a:latin typeface="Arial" pitchFamily="34" charset="0"/>
                <a:cs typeface="Arial" pitchFamily="34" charset="0"/>
              </a:rPr>
              <a:t> </a:t>
            </a:r>
            <a:r>
              <a:rPr lang="en-US" sz="2200" b="1" dirty="0" err="1">
                <a:latin typeface="Arial" pitchFamily="34" charset="0"/>
                <a:cs typeface="Arial" pitchFamily="34" charset="0"/>
              </a:rPr>
              <a:t>quen</a:t>
            </a:r>
            <a:r>
              <a:rPr lang="en-US" sz="2200" b="1" dirty="0">
                <a:latin typeface="Arial" pitchFamily="34" charset="0"/>
                <a:cs typeface="Arial" pitchFamily="34" charset="0"/>
              </a:rPr>
              <a:t> hay </a:t>
            </a:r>
            <a:r>
              <a:rPr lang="en-US" sz="2200" b="1" dirty="0" err="1">
                <a:latin typeface="Arial" pitchFamily="34" charset="0"/>
                <a:cs typeface="Arial" pitchFamily="34" charset="0"/>
              </a:rPr>
              <a:t>hành</a:t>
            </a:r>
            <a:r>
              <a:rPr lang="en-US" sz="2200" b="1" dirty="0">
                <a:latin typeface="Arial" pitchFamily="34" charset="0"/>
                <a:cs typeface="Arial" pitchFamily="34" charset="0"/>
              </a:rPr>
              <a:t> vi </a:t>
            </a:r>
            <a:r>
              <a:rPr lang="en-US" sz="2200" b="1" dirty="0" err="1" smtClean="0">
                <a:latin typeface="Arial" pitchFamily="34" charset="0"/>
                <a:cs typeface="Arial" pitchFamily="34" charset="0"/>
              </a:rPr>
              <a:t>xấu</a:t>
            </a:r>
            <a:endParaRPr lang="en-US" sz="2200" b="1" dirty="0">
              <a:latin typeface="Arial" pitchFamily="34" charset="0"/>
              <a:cs typeface="Arial"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2093" r="19116"/>
          <a:stretch/>
        </p:blipFill>
        <p:spPr>
          <a:xfrm>
            <a:off x="3581400" y="2825453"/>
            <a:ext cx="1679944" cy="1600200"/>
          </a:xfrm>
          <a:prstGeom prst="rect">
            <a:avLst/>
          </a:prstGeom>
        </p:spPr>
      </p:pic>
    </p:spTree>
    <p:extLst>
      <p:ext uri="{BB962C8B-B14F-4D97-AF65-F5344CB8AC3E}">
        <p14:creationId xmlns:p14="http://schemas.microsoft.com/office/powerpoint/2010/main" val="208230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0759" y="228600"/>
            <a:ext cx="6934200" cy="609600"/>
          </a:xfrm>
          <a:solidFill>
            <a:schemeClr val="accent4">
              <a:lumMod val="40000"/>
              <a:lumOff val="60000"/>
            </a:schemeClr>
          </a:solidFill>
        </p:spPr>
        <p:txBody>
          <a:bodyPr>
            <a:noAutofit/>
          </a:bodyPr>
          <a:lstStyle/>
          <a:p>
            <a:r>
              <a:rPr lang="en-US" sz="2800" b="1" dirty="0" err="1">
                <a:solidFill>
                  <a:srgbClr val="FF0000"/>
                </a:solidFill>
                <a:latin typeface="Arial" pitchFamily="34" charset="0"/>
                <a:cs typeface="Arial" pitchFamily="34" charset="0"/>
              </a:rPr>
              <a:t>Ảnh</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hưởng</a:t>
            </a:r>
            <a:r>
              <a:rPr lang="en-US" sz="2800" b="1" dirty="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đến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việc</a:t>
            </a:r>
            <a:r>
              <a:rPr lang="en-US" sz="2800" b="1" dirty="0" smtClean="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học</a:t>
            </a:r>
            <a:r>
              <a:rPr lang="en-US" sz="2800" b="1" dirty="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tập</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của</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trẻ</a:t>
            </a:r>
            <a:endParaRPr lang="en-US" sz="2800" b="1" dirty="0">
              <a:solidFill>
                <a:srgbClr val="FF0000"/>
              </a:solidFill>
              <a:latin typeface="Arial" pitchFamily="34" charset="0"/>
              <a:cs typeface="Arial" pitchFamily="34" charset="0"/>
            </a:endParaRPr>
          </a:p>
        </p:txBody>
      </p:sp>
      <p:sp>
        <p:nvSpPr>
          <p:cNvPr id="4" name="Rectangle 3"/>
          <p:cNvSpPr/>
          <p:nvPr/>
        </p:nvSpPr>
        <p:spPr>
          <a:xfrm>
            <a:off x="6096000" y="1526232"/>
            <a:ext cx="2356735"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2400" b="1" dirty="0" smtClean="0">
                <a:latin typeface="Times New Roman" pitchFamily="18" charset="0"/>
                <a:cs typeface="Times New Roman" pitchFamily="18" charset="0"/>
              </a:rPr>
              <a:t>2. </a:t>
            </a:r>
            <a:r>
              <a:rPr lang="en-US" sz="2400" b="1" dirty="0" err="1" smtClean="0">
                <a:latin typeface="Times New Roman" pitchFamily="18" charset="0"/>
                <a:cs typeface="Times New Roman" pitchFamily="18" charset="0"/>
              </a:rPr>
              <a:t>Mất</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trung</a:t>
            </a:r>
            <a:endParaRPr lang="en-US" sz="2400" b="1" dirty="0">
              <a:latin typeface="Times New Roman" pitchFamily="18" charset="0"/>
              <a:cs typeface="Times New Roman" pitchFamily="18" charset="0"/>
            </a:endParaRPr>
          </a:p>
        </p:txBody>
      </p:sp>
      <p:sp>
        <p:nvSpPr>
          <p:cNvPr id="5" name="Rectangle 4"/>
          <p:cNvSpPr/>
          <p:nvPr/>
        </p:nvSpPr>
        <p:spPr>
          <a:xfrm>
            <a:off x="584251" y="1526232"/>
            <a:ext cx="3642344"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muốn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trường</a:t>
            </a:r>
            <a:endParaRPr lang="en-US" sz="2400" b="1" dirty="0">
              <a:latin typeface="Times New Roman" pitchFamily="18" charset="0"/>
              <a:cs typeface="Times New Roman" pitchFamily="18" charset="0"/>
            </a:endParaRPr>
          </a:p>
        </p:txBody>
      </p:sp>
      <p:sp>
        <p:nvSpPr>
          <p:cNvPr id="6" name="TextBox 5"/>
          <p:cNvSpPr txBox="1"/>
          <p:nvPr/>
        </p:nvSpPr>
        <p:spPr>
          <a:xfrm>
            <a:off x="6096000" y="3076697"/>
            <a:ext cx="26670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latin typeface="Times New Roman" pitchFamily="18" charset="0"/>
                <a:cs typeface="Times New Roman" pitchFamily="18" charset="0"/>
              </a:rPr>
              <a:t>3. </a:t>
            </a: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muốn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lớp</a:t>
            </a:r>
            <a:endParaRPr lang="en-US" sz="2400" b="1" dirty="0">
              <a:latin typeface="Times New Roman" pitchFamily="18" charset="0"/>
              <a:cs typeface="Times New Roman" pitchFamily="18" charset="0"/>
            </a:endParaRPr>
          </a:p>
        </p:txBody>
      </p:sp>
      <p:sp>
        <p:nvSpPr>
          <p:cNvPr id="7" name="TextBox 6"/>
          <p:cNvSpPr txBox="1"/>
          <p:nvPr/>
        </p:nvSpPr>
        <p:spPr>
          <a:xfrm>
            <a:off x="3428999" y="4800600"/>
            <a:ext cx="3048001"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smtClean="0">
                <a:latin typeface="Times New Roman" pitchFamily="18" charset="0"/>
                <a:cs typeface="Times New Roman" pitchFamily="18" charset="0"/>
              </a:rPr>
              <a:t>4. </a:t>
            </a: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muốn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hợp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nhờ</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giúp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đỡ</a:t>
            </a:r>
            <a:endParaRPr lang="en-US" sz="2400" b="1" dirty="0">
              <a:latin typeface="Times New Roman" pitchFamily="18" charset="0"/>
              <a:cs typeface="Times New Roman" pitchFamily="18" charset="0"/>
            </a:endParaRPr>
          </a:p>
        </p:txBody>
      </p:sp>
      <p:sp>
        <p:nvSpPr>
          <p:cNvPr id="8" name="TextBox 7"/>
          <p:cNvSpPr txBox="1"/>
          <p:nvPr/>
        </p:nvSpPr>
        <p:spPr>
          <a:xfrm>
            <a:off x="304800" y="3041599"/>
            <a:ext cx="2731681"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smtClean="0">
                <a:latin typeface="Times New Roman" pitchFamily="18" charset="0"/>
                <a:cs typeface="Times New Roman" pitchFamily="18" charset="0"/>
              </a:rPr>
              <a:t>5. </a:t>
            </a:r>
            <a:r>
              <a:rPr lang="en-US" sz="2400" b="1" dirty="0" err="1" smtClean="0">
                <a:latin typeface="Times New Roman" pitchFamily="18" charset="0"/>
                <a:cs typeface="Times New Roman" pitchFamily="18" charset="0"/>
              </a:rPr>
              <a:t>Chậm</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triển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ngữ</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478203"/>
            <a:ext cx="2209800" cy="1681581"/>
          </a:xfrm>
          <a:prstGeom prst="rect">
            <a:avLst/>
          </a:prstGeom>
        </p:spPr>
      </p:pic>
    </p:spTree>
    <p:extLst>
      <p:ext uri="{BB962C8B-B14F-4D97-AF65-F5344CB8AC3E}">
        <p14:creationId xmlns:p14="http://schemas.microsoft.com/office/powerpoint/2010/main" val="76679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chemeClr val="accent1">
              <a:lumMod val="20000"/>
              <a:lumOff val="80000"/>
            </a:schemeClr>
          </a:solidFill>
        </p:spPr>
        <p:txBody>
          <a:bodyPr>
            <a:noAutofit/>
          </a:bodyPr>
          <a:lstStyle/>
          <a:p>
            <a:r>
              <a:rPr lang="en-US" sz="2800" b="1" dirty="0" err="1">
                <a:solidFill>
                  <a:srgbClr val="0070C0"/>
                </a:solidFill>
                <a:latin typeface="Arial" pitchFamily="34" charset="0"/>
                <a:cs typeface="Arial" pitchFamily="34" charset="0"/>
              </a:rPr>
              <a:t>N</a:t>
            </a:r>
            <a:r>
              <a:rPr lang="en-US" sz="2800" b="1" dirty="0" err="1" smtClean="0">
                <a:solidFill>
                  <a:srgbClr val="0070C0"/>
                </a:solidFill>
                <a:latin typeface="Arial" pitchFamily="34" charset="0"/>
                <a:cs typeface="Arial" pitchFamily="34" charset="0"/>
              </a:rPr>
              <a:t>guyên</a:t>
            </a:r>
            <a:r>
              <a:rPr lang="en-US" sz="2800" b="1" dirty="0" smtClean="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nhân</a:t>
            </a: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cơ</a:t>
            </a: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bản</a:t>
            </a: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của</a:t>
            </a:r>
            <a:r>
              <a:rPr lang="en-US" sz="2800" b="1" dirty="0">
                <a:solidFill>
                  <a:srgbClr val="0070C0"/>
                </a:solidFill>
                <a:latin typeface="Arial" pitchFamily="34" charset="0"/>
                <a:cs typeface="Arial" pitchFamily="34" charset="0"/>
              </a:rPr>
              <a:t> BLHĐ ở </a:t>
            </a:r>
            <a:r>
              <a:rPr lang="en-US" sz="2800" b="1" dirty="0" err="1">
                <a:solidFill>
                  <a:srgbClr val="0070C0"/>
                </a:solidFill>
                <a:latin typeface="Arial" pitchFamily="34" charset="0"/>
                <a:cs typeface="Arial" pitchFamily="34" charset="0"/>
              </a:rPr>
              <a:t>cơ</a:t>
            </a: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sở</a:t>
            </a:r>
            <a:r>
              <a:rPr lang="en-US" sz="2800" b="1" dirty="0">
                <a:solidFill>
                  <a:srgbClr val="0070C0"/>
                </a:solidFill>
                <a:latin typeface="Arial" pitchFamily="34" charset="0"/>
                <a:cs typeface="Arial" pitchFamily="34" charset="0"/>
              </a:rPr>
              <a:t> </a:t>
            </a:r>
            <a:r>
              <a:rPr lang="en-US" sz="2800" b="1" dirty="0" smtClean="0">
                <a:solidFill>
                  <a:srgbClr val="0070C0"/>
                </a:solidFill>
                <a:latin typeface="Arial" pitchFamily="34" charset="0"/>
                <a:cs typeface="Arial" pitchFamily="34" charset="0"/>
              </a:rPr>
              <a:t>GDMN</a:t>
            </a:r>
            <a:endParaRPr lang="en-US" sz="2800" b="1" dirty="0">
              <a:solidFill>
                <a:srgbClr val="0070C0"/>
              </a:solidFill>
              <a:latin typeface="Arial" pitchFamily="34" charset="0"/>
              <a:cs typeface="Arial" pitchFamily="34" charset="0"/>
            </a:endParaRPr>
          </a:p>
        </p:txBody>
      </p:sp>
      <p:sp>
        <p:nvSpPr>
          <p:cNvPr id="4" name="Rectangle 3"/>
          <p:cNvSpPr/>
          <p:nvPr/>
        </p:nvSpPr>
        <p:spPr>
          <a:xfrm>
            <a:off x="234698" y="1612612"/>
            <a:ext cx="2963883" cy="150810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000" b="1" dirty="0" err="1" smtClean="0">
                <a:solidFill>
                  <a:srgbClr val="C00000"/>
                </a:solidFill>
                <a:latin typeface="Arial" pitchFamily="34" charset="0"/>
                <a:cs typeface="Arial" pitchFamily="34" charset="0"/>
              </a:rPr>
              <a:t>Góc</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độ</a:t>
            </a:r>
            <a:r>
              <a:rPr lang="en-US" sz="2000" b="1" dirty="0" smtClean="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sinh</a:t>
            </a:r>
            <a:r>
              <a:rPr lang="en-US" sz="2000" b="1" dirty="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học</a:t>
            </a:r>
            <a:endParaRPr lang="en-US" sz="2000" b="1" dirty="0" smtClean="0">
              <a:solidFill>
                <a:srgbClr val="C00000"/>
              </a:solidFill>
              <a:latin typeface="Arial" pitchFamily="34" charset="0"/>
              <a:cs typeface="Arial" pitchFamily="34" charset="0"/>
            </a:endParaRPr>
          </a:p>
          <a:p>
            <a:pPr marL="342900" indent="-342900">
              <a:buFontTx/>
              <a:buChar char="-"/>
            </a:pPr>
            <a:r>
              <a:rPr lang="en-US" dirty="0" err="1" smtClean="0">
                <a:latin typeface="Arial" pitchFamily="34" charset="0"/>
                <a:cs typeface="Arial" pitchFamily="34" charset="0"/>
              </a:rPr>
              <a:t>Sự</a:t>
            </a:r>
            <a:r>
              <a:rPr lang="en-US" dirty="0" smtClean="0">
                <a:latin typeface="Arial" pitchFamily="34" charset="0"/>
                <a:cs typeface="Arial" pitchFamily="34" charset="0"/>
              </a:rPr>
              <a:t> </a:t>
            </a:r>
            <a:r>
              <a:rPr lang="en-US" dirty="0" err="1" smtClean="0">
                <a:latin typeface="Arial" pitchFamily="34" charset="0"/>
                <a:cs typeface="Arial" pitchFamily="34" charset="0"/>
              </a:rPr>
              <a:t>phát</a:t>
            </a:r>
            <a:r>
              <a:rPr lang="en-US" dirty="0" smtClean="0">
                <a:latin typeface="Arial" pitchFamily="34" charset="0"/>
                <a:cs typeface="Arial" pitchFamily="34" charset="0"/>
              </a:rPr>
              <a:t> </a:t>
            </a:r>
            <a:r>
              <a:rPr lang="en-US" dirty="0" err="1" smtClean="0">
                <a:latin typeface="Arial" pitchFamily="34" charset="0"/>
                <a:cs typeface="Arial" pitchFamily="34" charset="0"/>
              </a:rPr>
              <a:t>triển</a:t>
            </a:r>
            <a:r>
              <a:rPr lang="en-US" dirty="0" smtClean="0">
                <a:latin typeface="Arial" pitchFamily="34" charset="0"/>
                <a:cs typeface="Arial" pitchFamily="34" charset="0"/>
              </a:rPr>
              <a:t> </a:t>
            </a:r>
            <a:r>
              <a:rPr lang="en-US" dirty="0" err="1" smtClean="0">
                <a:latin typeface="Arial" pitchFamily="34" charset="0"/>
                <a:cs typeface="Arial" pitchFamily="34" charset="0"/>
              </a:rPr>
              <a:t>tự</a:t>
            </a:r>
            <a:r>
              <a:rPr lang="en-US" dirty="0" smtClean="0">
                <a:latin typeface="Arial" pitchFamily="34" charset="0"/>
                <a:cs typeface="Arial" pitchFamily="34" charset="0"/>
              </a:rPr>
              <a:t> </a:t>
            </a:r>
            <a:r>
              <a:rPr lang="en-US" dirty="0" err="1" smtClean="0">
                <a:latin typeface="Arial" pitchFamily="34" charset="0"/>
                <a:cs typeface="Arial" pitchFamily="34" charset="0"/>
              </a:rPr>
              <a:t>nhiên</a:t>
            </a:r>
            <a:r>
              <a:rPr lang="en-US" dirty="0" smtClean="0">
                <a:latin typeface="Arial" pitchFamily="34" charset="0"/>
                <a:cs typeface="Arial" pitchFamily="34" charset="0"/>
              </a:rPr>
              <a:t>, </a:t>
            </a:r>
            <a:r>
              <a:rPr lang="en-US" dirty="0" err="1" smtClean="0">
                <a:latin typeface="Arial" pitchFamily="34" charset="0"/>
                <a:cs typeface="Arial" pitchFamily="34" charset="0"/>
              </a:rPr>
              <a:t>nhu</a:t>
            </a:r>
            <a:r>
              <a:rPr lang="en-US" dirty="0" smtClean="0">
                <a:latin typeface="Arial" pitchFamily="34" charset="0"/>
                <a:cs typeface="Arial" pitchFamily="34" charset="0"/>
              </a:rPr>
              <a:t> </a:t>
            </a:r>
            <a:r>
              <a:rPr lang="en-US" dirty="0" err="1" smtClean="0">
                <a:latin typeface="Arial" pitchFamily="34" charset="0"/>
                <a:cs typeface="Arial" pitchFamily="34" charset="0"/>
              </a:rPr>
              <a:t>cầu</a:t>
            </a:r>
            <a:r>
              <a:rPr lang="en-US" dirty="0" smtClean="0">
                <a:latin typeface="Arial" pitchFamily="34" charset="0"/>
                <a:cs typeface="Arial" pitchFamily="34" charset="0"/>
              </a:rPr>
              <a:t> </a:t>
            </a:r>
            <a:r>
              <a:rPr lang="en-US" dirty="0" err="1" smtClean="0">
                <a:latin typeface="Arial" pitchFamily="34" charset="0"/>
                <a:cs typeface="Arial" pitchFamily="34" charset="0"/>
              </a:rPr>
              <a:t>vận</a:t>
            </a:r>
            <a:r>
              <a:rPr lang="en-US" dirty="0" smtClean="0">
                <a:latin typeface="Arial" pitchFamily="34" charset="0"/>
                <a:cs typeface="Arial" pitchFamily="34" charset="0"/>
              </a:rPr>
              <a:t> </a:t>
            </a:r>
            <a:r>
              <a:rPr lang="en-US" dirty="0" err="1" smtClean="0">
                <a:latin typeface="Arial" pitchFamily="34" charset="0"/>
                <a:cs typeface="Arial" pitchFamily="34" charset="0"/>
              </a:rPr>
              <a:t>động</a:t>
            </a:r>
            <a:endParaRPr lang="en-US" dirty="0" smtClean="0">
              <a:latin typeface="Arial" pitchFamily="34" charset="0"/>
              <a:cs typeface="Arial" pitchFamily="34" charset="0"/>
            </a:endParaRPr>
          </a:p>
          <a:p>
            <a:pPr marL="342900" indent="-342900">
              <a:buFontTx/>
              <a:buChar char="-"/>
            </a:pPr>
            <a:r>
              <a:rPr lang="en-US" dirty="0" err="1" smtClean="0">
                <a:latin typeface="Arial" pitchFamily="34" charset="0"/>
                <a:cs typeface="Arial" pitchFamily="34" charset="0"/>
              </a:rPr>
              <a:t>Vấn</a:t>
            </a:r>
            <a:r>
              <a:rPr lang="en-US" dirty="0" smtClean="0">
                <a:latin typeface="Arial" pitchFamily="34" charset="0"/>
                <a:cs typeface="Arial" pitchFamily="34" charset="0"/>
              </a:rPr>
              <a:t> </a:t>
            </a:r>
            <a:r>
              <a:rPr lang="en-US" dirty="0" err="1" smtClean="0">
                <a:latin typeface="Arial" pitchFamily="34" charset="0"/>
                <a:cs typeface="Arial" pitchFamily="34" charset="0"/>
              </a:rPr>
              <a:t>đề</a:t>
            </a:r>
            <a:r>
              <a:rPr lang="en-US" dirty="0" smtClean="0">
                <a:latin typeface="Arial" pitchFamily="34" charset="0"/>
                <a:cs typeface="Arial" pitchFamily="34" charset="0"/>
              </a:rPr>
              <a:t> DD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Sự</a:t>
            </a:r>
            <a:r>
              <a:rPr lang="en-US" dirty="0" smtClean="0">
                <a:latin typeface="Arial" pitchFamily="34" charset="0"/>
                <a:cs typeface="Arial" pitchFamily="34" charset="0"/>
              </a:rPr>
              <a:t> </a:t>
            </a:r>
            <a:r>
              <a:rPr lang="en-US" dirty="0" err="1" smtClean="0">
                <a:latin typeface="Arial" pitchFamily="34" charset="0"/>
                <a:cs typeface="Arial" pitchFamily="34" charset="0"/>
              </a:rPr>
              <a:t>giải</a:t>
            </a:r>
            <a:r>
              <a:rPr lang="en-US" dirty="0" smtClean="0">
                <a:latin typeface="Arial" pitchFamily="34" charset="0"/>
                <a:cs typeface="Arial" pitchFamily="34" charset="0"/>
              </a:rPr>
              <a:t> </a:t>
            </a:r>
            <a:r>
              <a:rPr lang="en-US" dirty="0" err="1" smtClean="0">
                <a:latin typeface="Arial" pitchFamily="34" charset="0"/>
                <a:cs typeface="Arial" pitchFamily="34" charset="0"/>
              </a:rPr>
              <a:t>tỏa</a:t>
            </a:r>
            <a:r>
              <a:rPr lang="en-US" dirty="0" smtClean="0">
                <a:latin typeface="Arial" pitchFamily="34" charset="0"/>
                <a:cs typeface="Arial" pitchFamily="34" charset="0"/>
              </a:rPr>
              <a:t> </a:t>
            </a:r>
            <a:r>
              <a:rPr lang="en-US" dirty="0" err="1" smtClean="0">
                <a:latin typeface="Arial" pitchFamily="34" charset="0"/>
                <a:cs typeface="Arial" pitchFamily="34" charset="0"/>
              </a:rPr>
              <a:t>năng</a:t>
            </a:r>
            <a:r>
              <a:rPr lang="en-US" dirty="0" smtClean="0">
                <a:latin typeface="Arial" pitchFamily="34" charset="0"/>
                <a:cs typeface="Arial" pitchFamily="34" charset="0"/>
              </a:rPr>
              <a:t> </a:t>
            </a:r>
            <a:r>
              <a:rPr lang="en-US" dirty="0" err="1" smtClean="0">
                <a:latin typeface="Arial" pitchFamily="34" charset="0"/>
                <a:cs typeface="Arial" pitchFamily="34" charset="0"/>
              </a:rPr>
              <a:t>lượng</a:t>
            </a:r>
            <a:endParaRPr lang="en-US" dirty="0" smtClean="0">
              <a:latin typeface="Arial" pitchFamily="34" charset="0"/>
              <a:cs typeface="Arial" pitchFamily="34" charset="0"/>
            </a:endParaRPr>
          </a:p>
        </p:txBody>
      </p:sp>
      <p:sp>
        <p:nvSpPr>
          <p:cNvPr id="3" name="TextBox 2"/>
          <p:cNvSpPr txBox="1"/>
          <p:nvPr/>
        </p:nvSpPr>
        <p:spPr>
          <a:xfrm>
            <a:off x="6066312" y="1384930"/>
            <a:ext cx="2895600" cy="178510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b="1" dirty="0" err="1" smtClean="0">
                <a:solidFill>
                  <a:srgbClr val="0066FF"/>
                </a:solidFill>
                <a:latin typeface="Arial" pitchFamily="34" charset="0"/>
                <a:cs typeface="Arial" pitchFamily="34" charset="0"/>
              </a:rPr>
              <a:t>Góc</a:t>
            </a:r>
            <a:r>
              <a:rPr lang="en-US" sz="2000" b="1" dirty="0" smtClean="0">
                <a:solidFill>
                  <a:srgbClr val="0066FF"/>
                </a:solidFill>
                <a:latin typeface="Arial" pitchFamily="34" charset="0"/>
                <a:cs typeface="Arial" pitchFamily="34" charset="0"/>
              </a:rPr>
              <a:t> </a:t>
            </a:r>
            <a:r>
              <a:rPr lang="en-US" sz="2000" b="1" dirty="0" err="1">
                <a:solidFill>
                  <a:srgbClr val="0066FF"/>
                </a:solidFill>
                <a:latin typeface="Arial" pitchFamily="34" charset="0"/>
                <a:cs typeface="Arial" pitchFamily="34" charset="0"/>
              </a:rPr>
              <a:t>độ</a:t>
            </a:r>
            <a:r>
              <a:rPr lang="en-US" sz="2000" b="1" dirty="0">
                <a:solidFill>
                  <a:srgbClr val="0066FF"/>
                </a:solidFill>
                <a:latin typeface="Arial" pitchFamily="34" charset="0"/>
                <a:cs typeface="Arial" pitchFamily="34" charset="0"/>
              </a:rPr>
              <a:t> </a:t>
            </a:r>
            <a:r>
              <a:rPr lang="en-US" sz="2000" b="1" dirty="0" err="1">
                <a:solidFill>
                  <a:srgbClr val="0066FF"/>
                </a:solidFill>
                <a:latin typeface="Arial" pitchFamily="34" charset="0"/>
                <a:cs typeface="Arial" pitchFamily="34" charset="0"/>
              </a:rPr>
              <a:t>tâm</a:t>
            </a:r>
            <a:r>
              <a:rPr lang="en-US" sz="2000" b="1" dirty="0">
                <a:solidFill>
                  <a:srgbClr val="0066FF"/>
                </a:solidFill>
                <a:latin typeface="Arial" pitchFamily="34" charset="0"/>
                <a:cs typeface="Arial" pitchFamily="34" charset="0"/>
              </a:rPr>
              <a:t> </a:t>
            </a:r>
            <a:r>
              <a:rPr lang="en-US" sz="2000" b="1" dirty="0" err="1" smtClean="0">
                <a:solidFill>
                  <a:srgbClr val="0066FF"/>
                </a:solidFill>
                <a:latin typeface="Arial" pitchFamily="34" charset="0"/>
                <a:cs typeface="Arial" pitchFamily="34" charset="0"/>
              </a:rPr>
              <a:t>lý</a:t>
            </a:r>
            <a:endParaRPr lang="en-US" sz="2000" b="1" dirty="0" smtClean="0">
              <a:solidFill>
                <a:srgbClr val="0066FF"/>
              </a:solidFill>
              <a:latin typeface="Arial" pitchFamily="34" charset="0"/>
              <a:cs typeface="Arial" pitchFamily="34" charset="0"/>
            </a:endParaRPr>
          </a:p>
          <a:p>
            <a:pPr marL="342900" indent="-342900" algn="just">
              <a:buFontTx/>
              <a:buChar char="-"/>
            </a:pPr>
            <a:r>
              <a:rPr lang="en-US" dirty="0" err="1" smtClean="0">
                <a:latin typeface="Arial" pitchFamily="34" charset="0"/>
                <a:cs typeface="Arial" pitchFamily="34" charset="0"/>
              </a:rPr>
              <a:t>Sự</a:t>
            </a:r>
            <a:r>
              <a:rPr lang="en-US" dirty="0" smtClean="0">
                <a:latin typeface="Arial" pitchFamily="34" charset="0"/>
                <a:cs typeface="Arial" pitchFamily="34" charset="0"/>
              </a:rPr>
              <a:t> </a:t>
            </a:r>
            <a:r>
              <a:rPr lang="en-US" dirty="0" err="1" smtClean="0">
                <a:latin typeface="Arial" pitchFamily="34" charset="0"/>
                <a:cs typeface="Arial" pitchFamily="34" charset="0"/>
              </a:rPr>
              <a:t>trỗi</a:t>
            </a:r>
            <a:r>
              <a:rPr lang="en-US" dirty="0" smtClean="0">
                <a:latin typeface="Arial" pitchFamily="34" charset="0"/>
                <a:cs typeface="Arial" pitchFamily="34" charset="0"/>
              </a:rPr>
              <a:t> </a:t>
            </a:r>
            <a:r>
              <a:rPr lang="en-US" dirty="0" err="1" smtClean="0">
                <a:latin typeface="Arial" pitchFamily="34" charset="0"/>
                <a:cs typeface="Arial" pitchFamily="34" charset="0"/>
              </a:rPr>
              <a:t>dậy</a:t>
            </a:r>
            <a:r>
              <a:rPr lang="en-US" dirty="0" smtClean="0">
                <a:latin typeface="Arial" pitchFamily="34" charset="0"/>
                <a:cs typeface="Arial" pitchFamily="34" charset="0"/>
              </a:rPr>
              <a:t> </a:t>
            </a:r>
            <a:r>
              <a:rPr lang="en-US" dirty="0" err="1" smtClean="0">
                <a:latin typeface="Arial" pitchFamily="34" charset="0"/>
                <a:cs typeface="Arial" pitchFamily="34" charset="0"/>
              </a:rPr>
              <a:t>của</a:t>
            </a:r>
            <a:r>
              <a:rPr lang="en-US" dirty="0" smtClean="0">
                <a:latin typeface="Arial" pitchFamily="34" charset="0"/>
                <a:cs typeface="Arial" pitchFamily="34" charset="0"/>
              </a:rPr>
              <a:t> </a:t>
            </a:r>
            <a:r>
              <a:rPr lang="en-US" dirty="0" err="1" smtClean="0">
                <a:latin typeface="Arial" pitchFamily="34" charset="0"/>
                <a:cs typeface="Arial" pitchFamily="34" charset="0"/>
              </a:rPr>
              <a:t>bản</a:t>
            </a:r>
            <a:r>
              <a:rPr lang="en-US" dirty="0" smtClean="0">
                <a:latin typeface="Arial" pitchFamily="34" charset="0"/>
                <a:cs typeface="Arial" pitchFamily="34" charset="0"/>
              </a:rPr>
              <a:t> </a:t>
            </a:r>
            <a:r>
              <a:rPr lang="en-US" dirty="0" err="1" smtClean="0">
                <a:latin typeface="Arial" pitchFamily="34" charset="0"/>
                <a:cs typeface="Arial" pitchFamily="34" charset="0"/>
              </a:rPr>
              <a:t>năng</a:t>
            </a:r>
            <a:r>
              <a:rPr lang="en-US" dirty="0" smtClean="0">
                <a:latin typeface="Arial" pitchFamily="34" charset="0"/>
                <a:cs typeface="Arial" pitchFamily="34" charset="0"/>
              </a:rPr>
              <a:t> </a:t>
            </a:r>
            <a:r>
              <a:rPr lang="en-US" dirty="0" err="1" smtClean="0">
                <a:latin typeface="Arial" pitchFamily="34" charset="0"/>
                <a:cs typeface="Arial" pitchFamily="34" charset="0"/>
              </a:rPr>
              <a:t>vô</a:t>
            </a:r>
            <a:r>
              <a:rPr lang="en-US" dirty="0" smtClean="0">
                <a:latin typeface="Arial" pitchFamily="34" charset="0"/>
                <a:cs typeface="Arial" pitchFamily="34" charset="0"/>
              </a:rPr>
              <a:t> </a:t>
            </a:r>
            <a:r>
              <a:rPr lang="en-US" dirty="0" err="1" smtClean="0">
                <a:latin typeface="Arial" pitchFamily="34" charset="0"/>
                <a:cs typeface="Arial" pitchFamily="34" charset="0"/>
              </a:rPr>
              <a:t>thức</a:t>
            </a:r>
            <a:endParaRPr lang="en-US" dirty="0" smtClean="0">
              <a:latin typeface="Arial" pitchFamily="34" charset="0"/>
              <a:cs typeface="Arial" pitchFamily="34" charset="0"/>
            </a:endParaRPr>
          </a:p>
          <a:p>
            <a:pPr marL="342900" indent="-342900" algn="just">
              <a:buFontTx/>
              <a:buChar char="-"/>
            </a:pPr>
            <a:r>
              <a:rPr lang="en-US" dirty="0" err="1" smtClean="0">
                <a:latin typeface="Arial" pitchFamily="34" charset="0"/>
                <a:cs typeface="Arial" pitchFamily="34" charset="0"/>
              </a:rPr>
              <a:t>Cơ</a:t>
            </a:r>
            <a:r>
              <a:rPr lang="en-US" dirty="0" smtClean="0">
                <a:latin typeface="Arial" pitchFamily="34" charset="0"/>
                <a:cs typeface="Arial" pitchFamily="34" charset="0"/>
              </a:rPr>
              <a:t> </a:t>
            </a:r>
            <a:r>
              <a:rPr lang="en-US" dirty="0" err="1" smtClean="0">
                <a:latin typeface="Arial" pitchFamily="34" charset="0"/>
                <a:cs typeface="Arial" pitchFamily="34" charset="0"/>
              </a:rPr>
              <a:t>chế</a:t>
            </a:r>
            <a:r>
              <a:rPr lang="en-US" dirty="0" smtClean="0">
                <a:latin typeface="Arial" pitchFamily="34" charset="0"/>
                <a:cs typeface="Arial" pitchFamily="34" charset="0"/>
              </a:rPr>
              <a:t> </a:t>
            </a:r>
            <a:r>
              <a:rPr lang="en-US" dirty="0" err="1" smtClean="0">
                <a:latin typeface="Arial" pitchFamily="34" charset="0"/>
                <a:cs typeface="Arial" pitchFamily="34" charset="0"/>
              </a:rPr>
              <a:t>tự</a:t>
            </a:r>
            <a:r>
              <a:rPr lang="en-US" dirty="0" smtClean="0">
                <a:latin typeface="Arial" pitchFamily="34" charset="0"/>
                <a:cs typeface="Arial" pitchFamily="34" charset="0"/>
              </a:rPr>
              <a:t> </a:t>
            </a:r>
            <a:r>
              <a:rPr lang="en-US" dirty="0" err="1" smtClean="0">
                <a:latin typeface="Arial" pitchFamily="34" charset="0"/>
                <a:cs typeface="Arial" pitchFamily="34" charset="0"/>
              </a:rPr>
              <a:t>vệ</a:t>
            </a:r>
            <a:r>
              <a:rPr lang="en-US" dirty="0" smtClean="0">
                <a:latin typeface="Arial" pitchFamily="34" charset="0"/>
                <a:cs typeface="Arial" pitchFamily="34" charset="0"/>
              </a:rPr>
              <a:t> </a:t>
            </a:r>
          </a:p>
          <a:p>
            <a:pPr marL="342900" indent="-342900" algn="just">
              <a:buFontTx/>
              <a:buChar char="-"/>
            </a:pPr>
            <a:r>
              <a:rPr lang="en-US" dirty="0" err="1" smtClean="0">
                <a:latin typeface="Arial" pitchFamily="34" charset="0"/>
                <a:cs typeface="Arial" pitchFamily="34" charset="0"/>
              </a:rPr>
              <a:t>Xung</a:t>
            </a:r>
            <a:r>
              <a:rPr lang="en-US" dirty="0" smtClean="0">
                <a:latin typeface="Arial" pitchFamily="34" charset="0"/>
                <a:cs typeface="Arial" pitchFamily="34" charset="0"/>
              </a:rPr>
              <a:t> </a:t>
            </a:r>
            <a:r>
              <a:rPr lang="en-US" dirty="0" err="1" smtClean="0">
                <a:latin typeface="Arial" pitchFamily="34" charset="0"/>
                <a:cs typeface="Arial" pitchFamily="34" charset="0"/>
              </a:rPr>
              <a:t>lực</a:t>
            </a:r>
            <a:r>
              <a:rPr lang="en-US" dirty="0" smtClean="0">
                <a:latin typeface="Arial" pitchFamily="34" charset="0"/>
                <a:cs typeface="Arial" pitchFamily="34" charset="0"/>
              </a:rPr>
              <a:t> </a:t>
            </a:r>
            <a:r>
              <a:rPr lang="en-US" dirty="0" err="1" smtClean="0">
                <a:latin typeface="Arial" pitchFamily="34" charset="0"/>
                <a:cs typeface="Arial" pitchFamily="34" charset="0"/>
              </a:rPr>
              <a:t>phá</a:t>
            </a:r>
            <a:r>
              <a:rPr lang="en-US" dirty="0" smtClean="0">
                <a:latin typeface="Arial" pitchFamily="34" charset="0"/>
                <a:cs typeface="Arial" pitchFamily="34" charset="0"/>
              </a:rPr>
              <a:t> </a:t>
            </a:r>
            <a:r>
              <a:rPr lang="en-US" dirty="0" err="1" smtClean="0">
                <a:latin typeface="Arial" pitchFamily="34" charset="0"/>
                <a:cs typeface="Arial" pitchFamily="34" charset="0"/>
              </a:rPr>
              <a:t>hủy</a:t>
            </a:r>
            <a:r>
              <a:rPr lang="en-US" dirty="0" smtClean="0">
                <a:latin typeface="Arial" pitchFamily="34" charset="0"/>
                <a:cs typeface="Arial" pitchFamily="34" charset="0"/>
              </a:rPr>
              <a:t> </a:t>
            </a:r>
            <a:r>
              <a:rPr lang="en-US" dirty="0" err="1" smtClean="0">
                <a:latin typeface="Arial" pitchFamily="34" charset="0"/>
                <a:cs typeface="Arial" pitchFamily="34" charset="0"/>
              </a:rPr>
              <a:t>không</a:t>
            </a:r>
            <a:r>
              <a:rPr lang="en-US" dirty="0" smtClean="0">
                <a:latin typeface="Arial" pitchFamily="34" charset="0"/>
                <a:cs typeface="Arial" pitchFamily="34" charset="0"/>
              </a:rPr>
              <a:t> </a:t>
            </a:r>
            <a:r>
              <a:rPr lang="en-US" dirty="0" err="1" smtClean="0">
                <a:latin typeface="Arial" pitchFamily="34" charset="0"/>
                <a:cs typeface="Arial" pitchFamily="34" charset="0"/>
              </a:rPr>
              <a:t>được</a:t>
            </a:r>
            <a:r>
              <a:rPr lang="en-US" dirty="0" smtClean="0">
                <a:latin typeface="Arial" pitchFamily="34" charset="0"/>
                <a:cs typeface="Arial" pitchFamily="34" charset="0"/>
              </a:rPr>
              <a:t> </a:t>
            </a:r>
            <a:r>
              <a:rPr lang="en-US" dirty="0" err="1" smtClean="0">
                <a:latin typeface="Arial" pitchFamily="34" charset="0"/>
                <a:cs typeface="Arial" pitchFamily="34" charset="0"/>
              </a:rPr>
              <a:t>kiểm</a:t>
            </a:r>
            <a:r>
              <a:rPr lang="en-US" dirty="0" smtClean="0">
                <a:latin typeface="Arial" pitchFamily="34" charset="0"/>
                <a:cs typeface="Arial" pitchFamily="34" charset="0"/>
              </a:rPr>
              <a:t> </a:t>
            </a:r>
            <a:r>
              <a:rPr lang="en-US" dirty="0" err="1" smtClean="0">
                <a:latin typeface="Arial" pitchFamily="34" charset="0"/>
                <a:cs typeface="Arial" pitchFamily="34" charset="0"/>
              </a:rPr>
              <a:t>soát</a:t>
            </a:r>
            <a:endParaRPr lang="en-US" dirty="0">
              <a:latin typeface="Arial" pitchFamily="34" charset="0"/>
              <a:cs typeface="Arial" pitchFamily="34" charset="0"/>
            </a:endParaRPr>
          </a:p>
        </p:txBody>
      </p:sp>
      <p:sp>
        <p:nvSpPr>
          <p:cNvPr id="5" name="TextBox 4"/>
          <p:cNvSpPr txBox="1"/>
          <p:nvPr/>
        </p:nvSpPr>
        <p:spPr>
          <a:xfrm>
            <a:off x="2290206" y="4343400"/>
            <a:ext cx="4411188"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err="1" smtClean="0">
                <a:solidFill>
                  <a:schemeClr val="accent4">
                    <a:lumMod val="75000"/>
                  </a:schemeClr>
                </a:solidFill>
                <a:latin typeface="Arial" pitchFamily="34" charset="0"/>
                <a:cs typeface="Arial" pitchFamily="34" charset="0"/>
              </a:rPr>
              <a:t>Góc</a:t>
            </a:r>
            <a:r>
              <a:rPr lang="en-US" sz="2000" b="1" dirty="0" smtClean="0">
                <a:solidFill>
                  <a:schemeClr val="accent4">
                    <a:lumMod val="75000"/>
                  </a:schemeClr>
                </a:solidFill>
                <a:latin typeface="Arial" pitchFamily="34" charset="0"/>
                <a:cs typeface="Arial" pitchFamily="34" charset="0"/>
              </a:rPr>
              <a:t> </a:t>
            </a:r>
            <a:r>
              <a:rPr lang="en-US" sz="2000" b="1" dirty="0" err="1" smtClean="0">
                <a:solidFill>
                  <a:schemeClr val="accent4">
                    <a:lumMod val="75000"/>
                  </a:schemeClr>
                </a:solidFill>
                <a:latin typeface="Arial" pitchFamily="34" charset="0"/>
                <a:cs typeface="Arial" pitchFamily="34" charset="0"/>
              </a:rPr>
              <a:t>độ</a:t>
            </a:r>
            <a:r>
              <a:rPr lang="en-US" sz="2000" b="1" dirty="0" smtClean="0">
                <a:solidFill>
                  <a:schemeClr val="accent4">
                    <a:lumMod val="75000"/>
                  </a:schemeClr>
                </a:solidFill>
                <a:latin typeface="Arial" pitchFamily="34" charset="0"/>
                <a:cs typeface="Arial" pitchFamily="34" charset="0"/>
              </a:rPr>
              <a:t> XH</a:t>
            </a:r>
          </a:p>
          <a:p>
            <a:pPr marL="342900" indent="-342900">
              <a:buFontTx/>
              <a:buChar char="-"/>
            </a:pPr>
            <a:r>
              <a:rPr lang="en-US" dirty="0" smtClean="0">
                <a:latin typeface="Arial" pitchFamily="34" charset="0"/>
                <a:cs typeface="Arial" pitchFamily="34" charset="0"/>
              </a:rPr>
              <a:t>NT </a:t>
            </a:r>
            <a:r>
              <a:rPr lang="en-US" dirty="0" err="1" smtClean="0">
                <a:latin typeface="Arial" pitchFamily="34" charset="0"/>
                <a:cs typeface="Arial" pitchFamily="34" charset="0"/>
              </a:rPr>
              <a:t>của</a:t>
            </a:r>
            <a:r>
              <a:rPr lang="en-US" dirty="0" smtClean="0">
                <a:latin typeface="Arial" pitchFamily="34" charset="0"/>
                <a:cs typeface="Arial" pitchFamily="34" charset="0"/>
              </a:rPr>
              <a:t> </a:t>
            </a:r>
            <a:r>
              <a:rPr lang="en-US" dirty="0" err="1" smtClean="0">
                <a:latin typeface="Arial" pitchFamily="34" charset="0"/>
                <a:cs typeface="Arial" pitchFamily="34" charset="0"/>
              </a:rPr>
              <a:t>nhà</a:t>
            </a:r>
            <a:r>
              <a:rPr lang="en-US" dirty="0" smtClean="0">
                <a:latin typeface="Arial" pitchFamily="34" charset="0"/>
                <a:cs typeface="Arial" pitchFamily="34" charset="0"/>
              </a:rPr>
              <a:t> </a:t>
            </a:r>
            <a:r>
              <a:rPr lang="en-US" dirty="0" err="1" smtClean="0">
                <a:latin typeface="Arial" pitchFamily="34" charset="0"/>
                <a:cs typeface="Arial" pitchFamily="34" charset="0"/>
              </a:rPr>
              <a:t>trường</a:t>
            </a:r>
            <a:r>
              <a:rPr lang="en-US" dirty="0" smtClean="0">
                <a:latin typeface="Arial" pitchFamily="34" charset="0"/>
                <a:cs typeface="Arial" pitchFamily="34" charset="0"/>
              </a:rPr>
              <a:t>, </a:t>
            </a:r>
            <a:r>
              <a:rPr lang="en-US" dirty="0" err="1" smtClean="0">
                <a:latin typeface="Arial" pitchFamily="34" charset="0"/>
                <a:cs typeface="Arial" pitchFamily="34" charset="0"/>
              </a:rPr>
              <a:t>gia</a:t>
            </a:r>
            <a:r>
              <a:rPr lang="en-US" dirty="0" smtClean="0">
                <a:latin typeface="Arial" pitchFamily="34" charset="0"/>
                <a:cs typeface="Arial" pitchFamily="34" charset="0"/>
              </a:rPr>
              <a:t> </a:t>
            </a:r>
            <a:r>
              <a:rPr lang="en-US" dirty="0" err="1" smtClean="0">
                <a:latin typeface="Arial" pitchFamily="34" charset="0"/>
                <a:cs typeface="Arial" pitchFamily="34" charset="0"/>
              </a:rPr>
              <a:t>đình</a:t>
            </a:r>
            <a:endParaRPr lang="en-US" dirty="0" smtClean="0">
              <a:latin typeface="Arial" pitchFamily="34" charset="0"/>
              <a:cs typeface="Arial" pitchFamily="34" charset="0"/>
            </a:endParaRPr>
          </a:p>
          <a:p>
            <a:pPr marL="342900" indent="-342900">
              <a:buFontTx/>
              <a:buChar char="-"/>
            </a:pPr>
            <a:r>
              <a:rPr lang="en-US" dirty="0" err="1" smtClean="0">
                <a:latin typeface="Arial" pitchFamily="34" charset="0"/>
                <a:cs typeface="Arial" pitchFamily="34" charset="0"/>
              </a:rPr>
              <a:t>Giá</a:t>
            </a:r>
            <a:r>
              <a:rPr lang="en-US" dirty="0" smtClean="0">
                <a:latin typeface="Arial" pitchFamily="34" charset="0"/>
                <a:cs typeface="Arial" pitchFamily="34" charset="0"/>
              </a:rPr>
              <a:t> </a:t>
            </a:r>
            <a:r>
              <a:rPr lang="en-US" dirty="0" err="1" smtClean="0">
                <a:latin typeface="Arial" pitchFamily="34" charset="0"/>
                <a:cs typeface="Arial" pitchFamily="34" charset="0"/>
              </a:rPr>
              <a:t>trị</a:t>
            </a:r>
            <a:r>
              <a:rPr lang="en-US" dirty="0" smtClean="0">
                <a:latin typeface="Arial" pitchFamily="34" charset="0"/>
                <a:cs typeface="Arial" pitchFamily="34" charset="0"/>
              </a:rPr>
              <a:t> </a:t>
            </a:r>
            <a:r>
              <a:rPr lang="en-US" dirty="0" err="1" smtClean="0">
                <a:latin typeface="Arial" pitchFamily="34" charset="0"/>
                <a:cs typeface="Arial" pitchFamily="34" charset="0"/>
              </a:rPr>
              <a:t>đạo</a:t>
            </a:r>
            <a:r>
              <a:rPr lang="en-US" dirty="0" smtClean="0">
                <a:latin typeface="Arial" pitchFamily="34" charset="0"/>
                <a:cs typeface="Arial" pitchFamily="34" charset="0"/>
              </a:rPr>
              <a:t> </a:t>
            </a:r>
            <a:r>
              <a:rPr lang="en-US" dirty="0" err="1" smtClean="0">
                <a:latin typeface="Arial" pitchFamily="34" charset="0"/>
                <a:cs typeface="Arial" pitchFamily="34" charset="0"/>
              </a:rPr>
              <a:t>đức</a:t>
            </a:r>
            <a:r>
              <a:rPr lang="en-US" dirty="0" smtClean="0">
                <a:latin typeface="Arial" pitchFamily="34" charset="0"/>
                <a:cs typeface="Arial" pitchFamily="34" charset="0"/>
              </a:rPr>
              <a:t> XH </a:t>
            </a:r>
          </a:p>
          <a:p>
            <a:pPr marL="342900" indent="-342900">
              <a:buFontTx/>
              <a:buChar char="-"/>
            </a:pPr>
            <a:r>
              <a:rPr lang="en-US" dirty="0" err="1" smtClean="0">
                <a:latin typeface="Arial" pitchFamily="34" charset="0"/>
                <a:cs typeface="Arial" pitchFamily="34" charset="0"/>
              </a:rPr>
              <a:t>Văn</a:t>
            </a:r>
            <a:r>
              <a:rPr lang="en-US" dirty="0" smtClean="0">
                <a:latin typeface="Arial" pitchFamily="34" charset="0"/>
                <a:cs typeface="Arial" pitchFamily="34" charset="0"/>
              </a:rPr>
              <a:t> </a:t>
            </a:r>
            <a:r>
              <a:rPr lang="en-US" dirty="0" err="1" smtClean="0">
                <a:latin typeface="Arial" pitchFamily="34" charset="0"/>
                <a:cs typeface="Arial" pitchFamily="34" charset="0"/>
              </a:rPr>
              <a:t>hóa</a:t>
            </a:r>
            <a:r>
              <a:rPr lang="en-US" dirty="0" smtClean="0">
                <a:latin typeface="Arial" pitchFamily="34" charset="0"/>
                <a:cs typeface="Arial" pitchFamily="34" charset="0"/>
              </a:rPr>
              <a:t> </a:t>
            </a:r>
            <a:r>
              <a:rPr lang="en-US" dirty="0" err="1" smtClean="0">
                <a:latin typeface="Arial" pitchFamily="34" charset="0"/>
                <a:cs typeface="Arial" pitchFamily="34" charset="0"/>
              </a:rPr>
              <a:t>nhà</a:t>
            </a:r>
            <a:r>
              <a:rPr lang="en-US" dirty="0" smtClean="0">
                <a:latin typeface="Arial" pitchFamily="34" charset="0"/>
                <a:cs typeface="Arial" pitchFamily="34" charset="0"/>
              </a:rPr>
              <a:t> </a:t>
            </a:r>
            <a:r>
              <a:rPr lang="en-US" dirty="0" err="1" smtClean="0">
                <a:latin typeface="Arial" pitchFamily="34" charset="0"/>
                <a:cs typeface="Arial" pitchFamily="34" charset="0"/>
              </a:rPr>
              <a:t>trường</a:t>
            </a:r>
            <a:endParaRPr lang="en-US" dirty="0" smtClean="0">
              <a:latin typeface="Arial" pitchFamily="34" charset="0"/>
              <a:cs typeface="Arial" pitchFamily="34" charset="0"/>
            </a:endParaRPr>
          </a:p>
          <a:p>
            <a:pPr marL="342900" indent="-342900">
              <a:buFontTx/>
              <a:buChar char="-"/>
            </a:pPr>
            <a:r>
              <a:rPr lang="en-US" dirty="0" err="1" smtClean="0">
                <a:latin typeface="Arial" pitchFamily="34" charset="0"/>
                <a:cs typeface="Arial" pitchFamily="34" charset="0"/>
              </a:rPr>
              <a:t>Áp</a:t>
            </a:r>
            <a:r>
              <a:rPr lang="en-US" dirty="0" smtClean="0">
                <a:latin typeface="Arial" pitchFamily="34" charset="0"/>
                <a:cs typeface="Arial" pitchFamily="34" charset="0"/>
              </a:rPr>
              <a:t> </a:t>
            </a:r>
            <a:r>
              <a:rPr lang="en-US" dirty="0" err="1" smtClean="0">
                <a:latin typeface="Arial" pitchFamily="34" charset="0"/>
                <a:cs typeface="Arial" pitchFamily="34" charset="0"/>
              </a:rPr>
              <a:t>lực</a:t>
            </a:r>
            <a:r>
              <a:rPr lang="en-US" dirty="0" smtClean="0">
                <a:latin typeface="Arial" pitchFamily="34" charset="0"/>
                <a:cs typeface="Arial" pitchFamily="34" charset="0"/>
              </a:rPr>
              <a:t> </a:t>
            </a:r>
            <a:r>
              <a:rPr lang="en-US" dirty="0" err="1" smtClean="0">
                <a:latin typeface="Arial" pitchFamily="34" charset="0"/>
                <a:cs typeface="Arial" pitchFamily="34" charset="0"/>
              </a:rPr>
              <a:t>nghề</a:t>
            </a:r>
            <a:r>
              <a:rPr lang="en-US" dirty="0" smtClean="0">
                <a:latin typeface="Arial" pitchFamily="34" charset="0"/>
                <a:cs typeface="Arial" pitchFamily="34" charset="0"/>
              </a:rPr>
              <a:t> </a:t>
            </a:r>
            <a:r>
              <a:rPr lang="en-US" dirty="0" err="1" smtClean="0">
                <a:latin typeface="Arial" pitchFamily="34" charset="0"/>
                <a:cs typeface="Arial" pitchFamily="34" charset="0"/>
              </a:rPr>
              <a:t>nghiệp</a:t>
            </a:r>
            <a:endParaRPr lang="en-US" dirty="0" smtClean="0">
              <a:latin typeface="Arial" pitchFamily="34" charset="0"/>
              <a:cs typeface="Arial" pitchFamily="34" charset="0"/>
            </a:endParaRPr>
          </a:p>
          <a:p>
            <a:pPr marL="342900" indent="-342900">
              <a:buFontTx/>
              <a:buChar char="-"/>
            </a:pPr>
            <a:r>
              <a:rPr lang="en-US" dirty="0" err="1" smtClean="0">
                <a:latin typeface="Arial" pitchFamily="34" charset="0"/>
                <a:cs typeface="Arial" pitchFamily="34" charset="0"/>
              </a:rPr>
              <a:t>Thói</a:t>
            </a:r>
            <a:r>
              <a:rPr lang="en-US" dirty="0" smtClean="0">
                <a:latin typeface="Arial" pitchFamily="34" charset="0"/>
                <a:cs typeface="Arial" pitchFamily="34" charset="0"/>
              </a:rPr>
              <a:t> </a:t>
            </a:r>
            <a:r>
              <a:rPr lang="en-US" dirty="0" err="1" smtClean="0">
                <a:latin typeface="Arial" pitchFamily="34" charset="0"/>
                <a:cs typeface="Arial" pitchFamily="34" charset="0"/>
              </a:rPr>
              <a:t>quen</a:t>
            </a:r>
            <a:r>
              <a:rPr lang="en-US" dirty="0" smtClean="0">
                <a:latin typeface="Arial" pitchFamily="34" charset="0"/>
                <a:cs typeface="Arial" pitchFamily="34" charset="0"/>
              </a:rPr>
              <a:t> </a:t>
            </a:r>
            <a:r>
              <a:rPr lang="en-US" dirty="0" err="1" smtClean="0">
                <a:latin typeface="Arial" pitchFamily="34" charset="0"/>
                <a:cs typeface="Arial" pitchFamily="34" charset="0"/>
              </a:rPr>
              <a:t>sinh</a:t>
            </a:r>
            <a:r>
              <a:rPr lang="en-US" dirty="0" smtClean="0">
                <a:latin typeface="Arial" pitchFamily="34" charset="0"/>
                <a:cs typeface="Arial" pitchFamily="34" charset="0"/>
              </a:rPr>
              <a:t> </a:t>
            </a:r>
            <a:r>
              <a:rPr lang="en-US" dirty="0" err="1" smtClean="0">
                <a:latin typeface="Arial" pitchFamily="34" charset="0"/>
                <a:cs typeface="Arial" pitchFamily="34" charset="0"/>
              </a:rPr>
              <a:t>hoạt</a:t>
            </a:r>
            <a:r>
              <a:rPr lang="en-US" dirty="0" smtClean="0">
                <a:latin typeface="Arial" pitchFamily="34" charset="0"/>
                <a:cs typeface="Arial" pitchFamily="34" charset="0"/>
              </a:rPr>
              <a:t>, </a:t>
            </a:r>
            <a:r>
              <a:rPr lang="en-US" dirty="0" err="1" smtClean="0">
                <a:latin typeface="Arial" pitchFamily="34" charset="0"/>
                <a:cs typeface="Arial" pitchFamily="34" charset="0"/>
              </a:rPr>
              <a:t>văn</a:t>
            </a:r>
            <a:r>
              <a:rPr lang="en-US" dirty="0" smtClean="0">
                <a:latin typeface="Arial" pitchFamily="34" charset="0"/>
                <a:cs typeface="Arial" pitchFamily="34" charset="0"/>
              </a:rPr>
              <a:t> </a:t>
            </a:r>
            <a:r>
              <a:rPr lang="en-US" dirty="0" err="1" smtClean="0">
                <a:latin typeface="Arial" pitchFamily="34" charset="0"/>
                <a:cs typeface="Arial" pitchFamily="34" charset="0"/>
              </a:rPr>
              <a:t>hóa</a:t>
            </a:r>
            <a:r>
              <a:rPr lang="en-US" dirty="0" smtClean="0">
                <a:latin typeface="Arial" pitchFamily="34" charset="0"/>
                <a:cs typeface="Arial" pitchFamily="34" charset="0"/>
              </a:rPr>
              <a:t> </a:t>
            </a:r>
            <a:r>
              <a:rPr lang="en-US" dirty="0" err="1" smtClean="0">
                <a:latin typeface="Arial" pitchFamily="34" charset="0"/>
                <a:cs typeface="Arial" pitchFamily="34" charset="0"/>
              </a:rPr>
              <a:t>gia</a:t>
            </a:r>
            <a:r>
              <a:rPr lang="en-US" dirty="0" smtClean="0">
                <a:latin typeface="Arial" pitchFamily="34" charset="0"/>
                <a:cs typeface="Arial" pitchFamily="34" charset="0"/>
              </a:rPr>
              <a:t> </a:t>
            </a:r>
            <a:r>
              <a:rPr lang="en-US" dirty="0" err="1" smtClean="0">
                <a:latin typeface="Arial" pitchFamily="34" charset="0"/>
                <a:cs typeface="Arial" pitchFamily="34" charset="0"/>
              </a:rPr>
              <a:t>đình</a:t>
            </a:r>
            <a:endParaRPr lang="en-US" dirty="0" smtClean="0">
              <a:latin typeface="Arial" pitchFamily="34" charset="0"/>
              <a:cs typeface="Arial" pitchFamily="34" charset="0"/>
            </a:endParaRPr>
          </a:p>
          <a:p>
            <a:pPr marL="342900" indent="-342900">
              <a:buFontTx/>
              <a:buChar char="-"/>
            </a:pPr>
            <a:r>
              <a:rPr lang="en-US" dirty="0" err="1" smtClean="0">
                <a:latin typeface="Arial" pitchFamily="34" charset="0"/>
                <a:cs typeface="Arial" pitchFamily="34" charset="0"/>
              </a:rPr>
              <a:t>Phim</a:t>
            </a:r>
            <a:r>
              <a:rPr lang="en-US" dirty="0" smtClean="0">
                <a:latin typeface="Arial" pitchFamily="34" charset="0"/>
                <a:cs typeface="Arial" pitchFamily="34" charset="0"/>
              </a:rPr>
              <a:t> </a:t>
            </a:r>
            <a:r>
              <a:rPr lang="en-US" dirty="0" err="1" smtClean="0">
                <a:latin typeface="Arial" pitchFamily="34" charset="0"/>
                <a:cs typeface="Arial" pitchFamily="34" charset="0"/>
              </a:rPr>
              <a:t>ảnh</a:t>
            </a:r>
            <a:r>
              <a:rPr lang="en-US" dirty="0" smtClean="0">
                <a:latin typeface="Arial" pitchFamily="34" charset="0"/>
                <a:cs typeface="Arial" pitchFamily="34" charset="0"/>
              </a:rPr>
              <a:t>, gam</a:t>
            </a:r>
            <a:r>
              <a:rPr lang="en-US" dirty="0">
                <a:latin typeface="Arial" pitchFamily="34" charset="0"/>
                <a:cs typeface="Arial" pitchFamily="34" charset="0"/>
              </a:rPr>
              <a:t>e</a:t>
            </a:r>
            <a:endParaRPr lang="en-US" dirty="0" smtClean="0">
              <a:latin typeface="Arial" pitchFamily="34" charset="0"/>
              <a:cs typeface="Arial" pitchFamily="34" charset="0"/>
            </a:endParaRPr>
          </a:p>
        </p:txBody>
      </p:sp>
      <p:sp>
        <p:nvSpPr>
          <p:cNvPr id="6" name="TextBox 5"/>
          <p:cNvSpPr txBox="1"/>
          <p:nvPr/>
        </p:nvSpPr>
        <p:spPr>
          <a:xfrm>
            <a:off x="3429000" y="3352799"/>
            <a:ext cx="21336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BLHĐ</a:t>
            </a:r>
            <a:endParaRPr lang="en-US" sz="2400" b="1" dirty="0">
              <a:solidFill>
                <a:schemeClr val="tx1"/>
              </a:solidFill>
            </a:endParaRPr>
          </a:p>
        </p:txBody>
      </p:sp>
      <p:cxnSp>
        <p:nvCxnSpPr>
          <p:cNvPr id="8" name="Straight Arrow Connector 7"/>
          <p:cNvCxnSpPr>
            <a:stCxn id="6" idx="0"/>
          </p:cNvCxnSpPr>
          <p:nvPr/>
        </p:nvCxnSpPr>
        <p:spPr>
          <a:xfrm flipH="1" flipV="1">
            <a:off x="3429001" y="2466984"/>
            <a:ext cx="1066799" cy="885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19600" y="2366665"/>
            <a:ext cx="1371600" cy="9924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p:cNvCxnSpPr>
          <p:nvPr/>
        </p:nvCxnSpPr>
        <p:spPr>
          <a:xfrm>
            <a:off x="4495800" y="3814464"/>
            <a:ext cx="0" cy="373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66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4" name="Rectangle 3"/>
          <p:cNvSpPr/>
          <p:nvPr/>
        </p:nvSpPr>
        <p:spPr>
          <a:xfrm>
            <a:off x="609600" y="1102242"/>
            <a:ext cx="8229600" cy="392695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just">
              <a:lnSpc>
                <a:spcPct val="150000"/>
              </a:lnSpc>
              <a:spcBef>
                <a:spcPct val="0"/>
              </a:spcBef>
            </a:pPr>
            <a:r>
              <a:rPr lang="en-US" sz="2400" dirty="0" smtClean="0">
                <a:latin typeface="Arial" pitchFamily="34" charset="0"/>
                <a:ea typeface="+mj-ea"/>
                <a:cs typeface="Arial" pitchFamily="34" charset="0"/>
              </a:rPr>
              <a:t>- </a:t>
            </a:r>
            <a:r>
              <a:rPr lang="en-US" sz="2400" b="1" dirty="0" smtClean="0">
                <a:solidFill>
                  <a:srgbClr val="0066FF"/>
                </a:solidFill>
                <a:latin typeface="Arial" pitchFamily="34" charset="0"/>
                <a:ea typeface="+mj-ea"/>
                <a:cs typeface="Arial" pitchFamily="34" charset="0"/>
              </a:rPr>
              <a:t>X</a:t>
            </a:r>
            <a:r>
              <a:rPr lang="vi-VN" sz="2400" b="1" dirty="0">
                <a:solidFill>
                  <a:srgbClr val="0066FF"/>
                </a:solidFill>
                <a:latin typeface="Arial" pitchFamily="34" charset="0"/>
                <a:ea typeface="+mj-ea"/>
                <a:cs typeface="Arial" pitchFamily="34" charset="0"/>
              </a:rPr>
              <a:t>u hướng phát triển môi trường giáo </a:t>
            </a:r>
            <a:r>
              <a:rPr lang="vi-VN" sz="2400" b="1" dirty="0" smtClean="0">
                <a:solidFill>
                  <a:srgbClr val="0066FF"/>
                </a:solidFill>
                <a:latin typeface="Arial" pitchFamily="34" charset="0"/>
                <a:ea typeface="+mj-ea"/>
                <a:cs typeface="Arial" pitchFamily="34" charset="0"/>
              </a:rPr>
              <a:t>dục:</a:t>
            </a:r>
            <a:endParaRPr lang="en-US" sz="2400" b="1" dirty="0">
              <a:solidFill>
                <a:srgbClr val="0066FF"/>
              </a:solidFill>
              <a:latin typeface="Arial" pitchFamily="34" charset="0"/>
              <a:ea typeface="+mj-ea"/>
              <a:cs typeface="Arial" pitchFamily="34" charset="0"/>
            </a:endParaRPr>
          </a:p>
          <a:p>
            <a:pPr algn="just">
              <a:lnSpc>
                <a:spcPct val="150000"/>
              </a:lnSpc>
              <a:spcBef>
                <a:spcPct val="0"/>
              </a:spcBef>
            </a:pPr>
            <a:r>
              <a:rPr lang="en-US" sz="2400" dirty="0" smtClean="0">
                <a:latin typeface="Arial" pitchFamily="34" charset="0"/>
                <a:ea typeface="+mj-ea"/>
                <a:cs typeface="Arial" pitchFamily="34" charset="0"/>
              </a:rPr>
              <a:t>	. </a:t>
            </a:r>
            <a:r>
              <a:rPr lang="vi-VN" sz="2400" dirty="0" smtClean="0">
                <a:latin typeface="Arial" pitchFamily="34" charset="0"/>
                <a:ea typeface="+mj-ea"/>
                <a:cs typeface="Arial" pitchFamily="34" charset="0"/>
              </a:rPr>
              <a:t>Môi </a:t>
            </a:r>
            <a:r>
              <a:rPr lang="vi-VN" sz="2400" dirty="0">
                <a:latin typeface="Arial" pitchFamily="34" charset="0"/>
                <a:ea typeface="+mj-ea"/>
                <a:cs typeface="Arial" pitchFamily="34" charset="0"/>
              </a:rPr>
              <a:t>trường giáo dục công bằng</a:t>
            </a:r>
            <a:endParaRPr lang="en-US" sz="2400" dirty="0">
              <a:latin typeface="Arial" pitchFamily="34" charset="0"/>
              <a:ea typeface="+mj-ea"/>
              <a:cs typeface="Arial" pitchFamily="34" charset="0"/>
            </a:endParaRPr>
          </a:p>
          <a:p>
            <a:pPr algn="just">
              <a:lnSpc>
                <a:spcPct val="150000"/>
              </a:lnSpc>
              <a:spcBef>
                <a:spcPct val="0"/>
              </a:spcBef>
            </a:pPr>
            <a:r>
              <a:rPr lang="en-US" sz="2400" dirty="0" smtClean="0">
                <a:latin typeface="Arial" pitchFamily="34" charset="0"/>
                <a:ea typeface="+mj-ea"/>
                <a:cs typeface="Arial" pitchFamily="34" charset="0"/>
              </a:rPr>
              <a:t>	. </a:t>
            </a:r>
            <a:r>
              <a:rPr lang="vi-VN" sz="2400" dirty="0" smtClean="0">
                <a:latin typeface="Arial" pitchFamily="34" charset="0"/>
                <a:ea typeface="+mj-ea"/>
                <a:cs typeface="Arial" pitchFamily="34" charset="0"/>
              </a:rPr>
              <a:t>Môi </a:t>
            </a:r>
            <a:r>
              <a:rPr lang="vi-VN" sz="2400" dirty="0">
                <a:latin typeface="Arial" pitchFamily="34" charset="0"/>
                <a:ea typeface="+mj-ea"/>
                <a:cs typeface="Arial" pitchFamily="34" charset="0"/>
              </a:rPr>
              <a:t>trường giáo dục của sự tin tưởng </a:t>
            </a:r>
            <a:endParaRPr lang="en-US" sz="2400" dirty="0">
              <a:latin typeface="Arial" pitchFamily="34" charset="0"/>
              <a:ea typeface="+mj-ea"/>
              <a:cs typeface="Arial" pitchFamily="34" charset="0"/>
            </a:endParaRPr>
          </a:p>
          <a:p>
            <a:pPr algn="just">
              <a:lnSpc>
                <a:spcPct val="150000"/>
              </a:lnSpc>
              <a:spcBef>
                <a:spcPct val="0"/>
              </a:spcBef>
            </a:pPr>
            <a:r>
              <a:rPr lang="en-US" sz="2400" dirty="0" smtClean="0">
                <a:latin typeface="Arial" pitchFamily="34" charset="0"/>
                <a:ea typeface="+mj-ea"/>
                <a:cs typeface="Arial" pitchFamily="34" charset="0"/>
              </a:rPr>
              <a:t>	. </a:t>
            </a:r>
            <a:r>
              <a:rPr lang="en-US" sz="2400" dirty="0" err="1" smtClean="0">
                <a:latin typeface="Arial" pitchFamily="34" charset="0"/>
                <a:ea typeface="+mj-ea"/>
                <a:cs typeface="Arial" pitchFamily="34" charset="0"/>
              </a:rPr>
              <a:t>Môi</a:t>
            </a:r>
            <a:r>
              <a:rPr lang="en-US" sz="2400" dirty="0" smtClean="0">
                <a:latin typeface="Arial" pitchFamily="34" charset="0"/>
                <a:ea typeface="+mj-ea"/>
                <a:cs typeface="Arial" pitchFamily="34" charset="0"/>
              </a:rPr>
              <a:t> </a:t>
            </a:r>
            <a:r>
              <a:rPr lang="en-US" sz="2400" dirty="0" err="1">
                <a:latin typeface="Arial" pitchFamily="34" charset="0"/>
                <a:ea typeface="+mj-ea"/>
                <a:cs typeface="Arial" pitchFamily="34" charset="0"/>
              </a:rPr>
              <a:t>trường</a:t>
            </a:r>
            <a:r>
              <a:rPr lang="en-US" sz="2400" dirty="0">
                <a:latin typeface="Arial" pitchFamily="34" charset="0"/>
                <a:ea typeface="+mj-ea"/>
                <a:cs typeface="Arial" pitchFamily="34" charset="0"/>
              </a:rPr>
              <a:t> </a:t>
            </a:r>
            <a:r>
              <a:rPr lang="en-US" sz="2400" dirty="0" err="1">
                <a:latin typeface="Arial" pitchFamily="34" charset="0"/>
                <a:ea typeface="+mj-ea"/>
                <a:cs typeface="Arial" pitchFamily="34" charset="0"/>
              </a:rPr>
              <a:t>giáo</a:t>
            </a:r>
            <a:r>
              <a:rPr lang="en-US" sz="2400" dirty="0">
                <a:latin typeface="Arial" pitchFamily="34" charset="0"/>
                <a:ea typeface="+mj-ea"/>
                <a:cs typeface="Arial" pitchFamily="34" charset="0"/>
              </a:rPr>
              <a:t> </a:t>
            </a:r>
            <a:r>
              <a:rPr lang="en-US" sz="2400" dirty="0" err="1">
                <a:latin typeface="Arial" pitchFamily="34" charset="0"/>
                <a:ea typeface="+mj-ea"/>
                <a:cs typeface="Arial" pitchFamily="34" charset="0"/>
              </a:rPr>
              <a:t>dục</a:t>
            </a:r>
            <a:r>
              <a:rPr lang="en-US" sz="2400" dirty="0">
                <a:latin typeface="Arial" pitchFamily="34" charset="0"/>
                <a:ea typeface="+mj-ea"/>
                <a:cs typeface="Arial" pitchFamily="34" charset="0"/>
              </a:rPr>
              <a:t> </a:t>
            </a:r>
            <a:r>
              <a:rPr lang="en-US" sz="2400" dirty="0" err="1">
                <a:latin typeface="Arial" pitchFamily="34" charset="0"/>
                <a:ea typeface="+mj-ea"/>
                <a:cs typeface="Arial" pitchFamily="34" charset="0"/>
              </a:rPr>
              <a:t>dân</a:t>
            </a:r>
            <a:r>
              <a:rPr lang="en-US" sz="2400" dirty="0">
                <a:latin typeface="Arial" pitchFamily="34" charset="0"/>
                <a:ea typeface="+mj-ea"/>
                <a:cs typeface="Arial" pitchFamily="34" charset="0"/>
              </a:rPr>
              <a:t> </a:t>
            </a:r>
            <a:r>
              <a:rPr lang="en-US" sz="2400" dirty="0" err="1">
                <a:latin typeface="Arial" pitchFamily="34" charset="0"/>
                <a:ea typeface="+mj-ea"/>
                <a:cs typeface="Arial" pitchFamily="34" charset="0"/>
              </a:rPr>
              <a:t>chủ</a:t>
            </a:r>
            <a:r>
              <a:rPr lang="en-US" sz="2400" dirty="0">
                <a:latin typeface="Arial" pitchFamily="34" charset="0"/>
                <a:ea typeface="+mj-ea"/>
                <a:cs typeface="Arial" pitchFamily="34" charset="0"/>
              </a:rPr>
              <a:t>- </a:t>
            </a:r>
            <a:r>
              <a:rPr lang="en-US" sz="2400" dirty="0" err="1">
                <a:latin typeface="Arial" pitchFamily="34" charset="0"/>
                <a:ea typeface="+mj-ea"/>
                <a:cs typeface="Arial" pitchFamily="34" charset="0"/>
              </a:rPr>
              <a:t>hợp</a:t>
            </a:r>
            <a:r>
              <a:rPr lang="en-US" sz="2400" dirty="0">
                <a:latin typeface="Arial" pitchFamily="34" charset="0"/>
                <a:ea typeface="+mj-ea"/>
                <a:cs typeface="Arial" pitchFamily="34" charset="0"/>
              </a:rPr>
              <a:t> </a:t>
            </a:r>
            <a:r>
              <a:rPr lang="en-US" sz="2400" dirty="0" err="1">
                <a:latin typeface="Arial" pitchFamily="34" charset="0"/>
                <a:ea typeface="+mj-ea"/>
                <a:cs typeface="Arial" pitchFamily="34" charset="0"/>
              </a:rPr>
              <a:t>tác</a:t>
            </a:r>
            <a:endParaRPr lang="en-US" sz="2400" dirty="0">
              <a:latin typeface="Arial" pitchFamily="34" charset="0"/>
              <a:ea typeface="+mj-ea"/>
              <a:cs typeface="Arial" pitchFamily="34" charset="0"/>
            </a:endParaRPr>
          </a:p>
          <a:p>
            <a:pPr algn="just">
              <a:lnSpc>
                <a:spcPct val="150000"/>
              </a:lnSpc>
              <a:spcBef>
                <a:spcPct val="0"/>
              </a:spcBef>
            </a:pPr>
            <a:r>
              <a:rPr lang="en-US" sz="2400" dirty="0" smtClean="0">
                <a:latin typeface="Arial" pitchFamily="34" charset="0"/>
                <a:ea typeface="+mj-ea"/>
                <a:cs typeface="Arial" pitchFamily="34" charset="0"/>
              </a:rPr>
              <a:t>	. </a:t>
            </a:r>
            <a:r>
              <a:rPr lang="vi-VN" sz="2400" dirty="0" smtClean="0">
                <a:latin typeface="Arial" pitchFamily="34" charset="0"/>
                <a:ea typeface="+mj-ea"/>
                <a:cs typeface="Arial" pitchFamily="34" charset="0"/>
              </a:rPr>
              <a:t>Môi </a:t>
            </a:r>
            <a:r>
              <a:rPr lang="vi-VN" sz="2400" dirty="0">
                <a:latin typeface="Arial" pitchFamily="34" charset="0"/>
                <a:ea typeface="+mj-ea"/>
                <a:cs typeface="Arial" pitchFamily="34" charset="0"/>
              </a:rPr>
              <a:t>trường giáo dục nhẹ nhàng</a:t>
            </a:r>
            <a:endParaRPr lang="en-US" sz="2400" dirty="0">
              <a:latin typeface="Arial" pitchFamily="34" charset="0"/>
              <a:ea typeface="+mj-ea"/>
              <a:cs typeface="Arial" pitchFamily="34" charset="0"/>
            </a:endParaRPr>
          </a:p>
        </p:txBody>
      </p:sp>
    </p:spTree>
    <p:extLst>
      <p:ext uri="{BB962C8B-B14F-4D97-AF65-F5344CB8AC3E}">
        <p14:creationId xmlns:p14="http://schemas.microsoft.com/office/powerpoint/2010/main" val="341912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934200" cy="2952008"/>
          </a:xfrm>
          <a:solidFill>
            <a:schemeClr val="accent1">
              <a:lumMod val="20000"/>
              <a:lumOff val="80000"/>
            </a:schemeClr>
          </a:solidFill>
        </p:spPr>
        <p:txBody>
          <a:bodyPr>
            <a:normAutofit/>
          </a:bodyPr>
          <a:lstStyle/>
          <a:p>
            <a:r>
              <a:rPr lang="vi-VN" sz="2400" b="1" i="1" dirty="0">
                <a:solidFill>
                  <a:schemeClr val="tx1"/>
                </a:solidFill>
                <a:latin typeface="+mn-lt"/>
                <a:cs typeface="Times New Roman" pitchFamily="18" charset="0"/>
              </a:rPr>
              <a:t>Đạo luật HS và phúc lợi HS (2014</a:t>
            </a:r>
            <a:r>
              <a:rPr lang="vi-VN" sz="2400" b="1" i="1" dirty="0" smtClean="0">
                <a:solidFill>
                  <a:schemeClr val="tx1"/>
                </a:solidFill>
                <a:latin typeface="+mn-lt"/>
                <a:cs typeface="Times New Roman" pitchFamily="18" charset="0"/>
              </a:rPr>
              <a:t>)</a:t>
            </a:r>
            <a:r>
              <a:rPr lang="en-US" sz="2400" b="1" i="1" dirty="0" smtClean="0">
                <a:solidFill>
                  <a:schemeClr val="tx1"/>
                </a:solidFill>
                <a:latin typeface="+mn-lt"/>
                <a:cs typeface="Times New Roman" pitchFamily="18" charset="0"/>
              </a:rPr>
              <a:t/>
            </a:r>
            <a:br>
              <a:rPr lang="en-US" sz="2400" b="1" i="1" dirty="0" smtClean="0">
                <a:solidFill>
                  <a:schemeClr val="tx1"/>
                </a:solidFill>
                <a:latin typeface="+mn-lt"/>
                <a:cs typeface="Times New Roman" pitchFamily="18" charset="0"/>
              </a:rPr>
            </a:br>
            <a:r>
              <a:rPr lang="en-US" sz="2400" b="1" i="1" dirty="0" smtClean="0">
                <a:solidFill>
                  <a:schemeClr val="tx1"/>
                </a:solidFill>
                <a:latin typeface="+mn-lt"/>
                <a:cs typeface="Times New Roman" pitchFamily="18" charset="0"/>
              </a:rPr>
              <a:t>	</a:t>
            </a:r>
            <a:r>
              <a:rPr lang="vi-VN" sz="2400" dirty="0" smtClean="0">
                <a:solidFill>
                  <a:schemeClr val="tx1"/>
                </a:solidFill>
                <a:latin typeface="+mn-lt"/>
                <a:cs typeface="Times New Roman" pitchFamily="18" charset="0"/>
              </a:rPr>
              <a:t>Thành </a:t>
            </a:r>
            <a:r>
              <a:rPr lang="vi-VN" sz="2400" dirty="0">
                <a:solidFill>
                  <a:schemeClr val="tx1"/>
                </a:solidFill>
                <a:latin typeface="+mn-lt"/>
                <a:cs typeface="Times New Roman" pitchFamily="18" charset="0"/>
              </a:rPr>
              <a:t>lập nhóm dịch vụ hỗ trợ bao gồm nhiều chuyên gia thuộc các lĩnh vực </a:t>
            </a:r>
            <a:r>
              <a:rPr lang="vi-VN" sz="2400" dirty="0" smtClean="0">
                <a:solidFill>
                  <a:schemeClr val="tx1"/>
                </a:solidFill>
                <a:latin typeface="+mn-lt"/>
                <a:cs typeface="Times New Roman" pitchFamily="18" charset="0"/>
              </a:rPr>
              <a:t>giáo </a:t>
            </a:r>
            <a:r>
              <a:rPr lang="vi-VN" sz="2400" dirty="0">
                <a:solidFill>
                  <a:schemeClr val="tx1"/>
                </a:solidFill>
                <a:latin typeface="+mn-lt"/>
                <a:cs typeface="Times New Roman" pitchFamily="18" charset="0"/>
              </a:rPr>
              <a:t>dục- y tế- tâm lí- xã hội ở các trường </a:t>
            </a:r>
            <a:r>
              <a:rPr lang="vi-VN" sz="2400" dirty="0" smtClean="0">
                <a:solidFill>
                  <a:schemeClr val="tx1"/>
                </a:solidFill>
                <a:latin typeface="+mn-lt"/>
                <a:cs typeface="Times New Roman" pitchFamily="18" charset="0"/>
              </a:rPr>
              <a:t>học</a:t>
            </a:r>
            <a:r>
              <a:rPr lang="en-US" sz="2400" dirty="0" smtClean="0">
                <a:solidFill>
                  <a:schemeClr val="tx1"/>
                </a:solidFill>
                <a:latin typeface="+mn-lt"/>
                <a:cs typeface="Times New Roman" pitchFamily="18" charset="0"/>
              </a:rPr>
              <a:t>;  </a:t>
            </a:r>
            <a:r>
              <a:rPr lang="vi-VN" sz="2400" dirty="0" smtClean="0">
                <a:solidFill>
                  <a:schemeClr val="tx1"/>
                </a:solidFill>
                <a:latin typeface="+mn-lt"/>
                <a:cs typeface="Times New Roman" pitchFamily="18" charset="0"/>
              </a:rPr>
              <a:t>được </a:t>
            </a:r>
            <a:r>
              <a:rPr lang="vi-VN" sz="2400" dirty="0">
                <a:solidFill>
                  <a:schemeClr val="tx1"/>
                </a:solidFill>
                <a:latin typeface="+mn-lt"/>
                <a:cs typeface="Times New Roman" pitchFamily="18" charset="0"/>
              </a:rPr>
              <a:t>thực hiện và quản lý với sự hợp tác đa ngành có tính chất hệ thống giữa GV, nhân viên y tế, </a:t>
            </a:r>
            <a:r>
              <a:rPr lang="en-US" sz="2400" dirty="0" err="1" smtClean="0">
                <a:solidFill>
                  <a:schemeClr val="tx1"/>
                </a:solidFill>
                <a:latin typeface="+mn-lt"/>
                <a:cs typeface="Times New Roman" pitchFamily="18" charset="0"/>
              </a:rPr>
              <a:t>tư</a:t>
            </a:r>
            <a:r>
              <a:rPr lang="en-US" sz="2400" dirty="0" smtClean="0">
                <a:solidFill>
                  <a:schemeClr val="tx1"/>
                </a:solidFill>
                <a:latin typeface="+mn-lt"/>
                <a:cs typeface="Times New Roman" pitchFamily="18" charset="0"/>
              </a:rPr>
              <a:t> </a:t>
            </a:r>
            <a:r>
              <a:rPr lang="en-US" sz="2400" dirty="0" err="1" smtClean="0">
                <a:solidFill>
                  <a:schemeClr val="tx1"/>
                </a:solidFill>
                <a:latin typeface="+mn-lt"/>
                <a:cs typeface="Times New Roman" pitchFamily="18" charset="0"/>
              </a:rPr>
              <a:t>vấn</a:t>
            </a:r>
            <a:r>
              <a:rPr lang="en-US" sz="2400" dirty="0" smtClean="0">
                <a:solidFill>
                  <a:schemeClr val="tx1"/>
                </a:solidFill>
                <a:latin typeface="+mn-lt"/>
                <a:cs typeface="Times New Roman" pitchFamily="18" charset="0"/>
              </a:rPr>
              <a:t> </a:t>
            </a:r>
            <a:r>
              <a:rPr lang="en-US" sz="2400" dirty="0" err="1" smtClean="0">
                <a:solidFill>
                  <a:schemeClr val="tx1"/>
                </a:solidFill>
                <a:latin typeface="+mn-lt"/>
                <a:cs typeface="Times New Roman" pitchFamily="18" charset="0"/>
              </a:rPr>
              <a:t>tâm</a:t>
            </a:r>
            <a:r>
              <a:rPr lang="en-US" sz="2400" dirty="0" smtClean="0">
                <a:solidFill>
                  <a:schemeClr val="tx1"/>
                </a:solidFill>
                <a:latin typeface="+mn-lt"/>
                <a:cs typeface="Times New Roman" pitchFamily="18" charset="0"/>
              </a:rPr>
              <a:t> </a:t>
            </a:r>
            <a:r>
              <a:rPr lang="en-US" sz="2400" dirty="0" err="1" smtClean="0">
                <a:solidFill>
                  <a:schemeClr val="tx1"/>
                </a:solidFill>
                <a:latin typeface="+mn-lt"/>
                <a:cs typeface="Times New Roman" pitchFamily="18" charset="0"/>
              </a:rPr>
              <a:t>lý</a:t>
            </a:r>
            <a:r>
              <a:rPr lang="en-US" sz="2400" dirty="0" smtClean="0">
                <a:solidFill>
                  <a:schemeClr val="tx1"/>
                </a:solidFill>
                <a:latin typeface="+mn-lt"/>
                <a:cs typeface="Times New Roman" pitchFamily="18" charset="0"/>
              </a:rPr>
              <a:t>, </a:t>
            </a:r>
            <a:r>
              <a:rPr lang="vi-VN" sz="2400" dirty="0" smtClean="0">
                <a:solidFill>
                  <a:schemeClr val="tx1"/>
                </a:solidFill>
                <a:latin typeface="+mn-lt"/>
                <a:cs typeface="Times New Roman" pitchFamily="18" charset="0"/>
              </a:rPr>
              <a:t>dịch </a:t>
            </a:r>
            <a:r>
              <a:rPr lang="vi-VN" sz="2400" dirty="0">
                <a:solidFill>
                  <a:schemeClr val="tx1"/>
                </a:solidFill>
                <a:latin typeface="+mn-lt"/>
                <a:cs typeface="Times New Roman" pitchFamily="18" charset="0"/>
              </a:rPr>
              <a:t>vụ xã hội, HS và phụ huynh. </a:t>
            </a:r>
            <a:endParaRPr lang="en-US" sz="2400" dirty="0">
              <a:solidFill>
                <a:schemeClr val="tx1"/>
              </a:solidFill>
              <a:latin typeface="+mn-lt"/>
              <a:cs typeface="Times New Roman" pitchFamily="18" charset="0"/>
            </a:endParaRPr>
          </a:p>
        </p:txBody>
      </p:sp>
      <p:sp>
        <p:nvSpPr>
          <p:cNvPr id="5" name="TextBox 4"/>
          <p:cNvSpPr txBox="1"/>
          <p:nvPr/>
        </p:nvSpPr>
        <p:spPr>
          <a:xfrm>
            <a:off x="533400" y="3429000"/>
            <a:ext cx="8077200" cy="2862322"/>
          </a:xfrm>
          <a:prstGeom prst="rect">
            <a:avLst/>
          </a:prstGeom>
          <a:solidFill>
            <a:schemeClr val="accent2">
              <a:lumMod val="20000"/>
              <a:lumOff val="80000"/>
            </a:schemeClr>
          </a:solidFill>
        </p:spPr>
        <p:txBody>
          <a:bodyPr wrap="square" rtlCol="0">
            <a:spAutoFit/>
          </a:bodyPr>
          <a:lstStyle/>
          <a:p>
            <a:pPr algn="ctr">
              <a:lnSpc>
                <a:spcPct val="150000"/>
              </a:lnSpc>
            </a:pPr>
            <a:r>
              <a:rPr lang="en-US" sz="2400" b="1" i="1" dirty="0" err="1" smtClean="0">
                <a:latin typeface="Arial" pitchFamily="34" charset="0"/>
                <a:cs typeface="Arial" pitchFamily="34" charset="0"/>
              </a:rPr>
              <a:t>Tổ</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chức</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bữa</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ăn</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có</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chất</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lượng</a:t>
            </a:r>
            <a:r>
              <a:rPr lang="en-US" sz="2400" b="1" i="1" dirty="0" smtClean="0">
                <a:latin typeface="Arial" pitchFamily="34" charset="0"/>
                <a:cs typeface="Arial" pitchFamily="34" charset="0"/>
              </a:rPr>
              <a:t> ở </a:t>
            </a:r>
            <a:r>
              <a:rPr lang="en-US" sz="2400" b="1" i="1" dirty="0" err="1" smtClean="0">
                <a:latin typeface="Arial" pitchFamily="34" charset="0"/>
                <a:cs typeface="Arial" pitchFamily="34" charset="0"/>
              </a:rPr>
              <a:t>trường</a:t>
            </a:r>
            <a:r>
              <a:rPr lang="en-US" sz="2400" dirty="0" smtClean="0">
                <a:latin typeface="Arial" pitchFamily="34" charset="0"/>
                <a:cs typeface="Arial" pitchFamily="34" charset="0"/>
              </a:rPr>
              <a:t>: </a:t>
            </a:r>
          </a:p>
          <a:p>
            <a:pPr algn="just">
              <a:lnSpc>
                <a:spcPct val="150000"/>
              </a:lnSpc>
            </a:pPr>
            <a:r>
              <a:rPr lang="vi-VN" sz="2400" dirty="0" smtClean="0">
                <a:latin typeface="Arial" pitchFamily="34" charset="0"/>
                <a:cs typeface="Arial" pitchFamily="34" charset="0"/>
              </a:rPr>
              <a:t>Bữa </a:t>
            </a:r>
            <a:r>
              <a:rPr lang="vi-VN" sz="2400" dirty="0">
                <a:latin typeface="Arial" pitchFamily="34" charset="0"/>
                <a:cs typeface="Arial" pitchFamily="34" charset="0"/>
              </a:rPr>
              <a:t>trưa dành cho </a:t>
            </a:r>
            <a:r>
              <a:rPr lang="vi-VN" sz="2400" dirty="0" smtClean="0">
                <a:latin typeface="Arial" pitchFamily="34" charset="0"/>
                <a:cs typeface="Arial" pitchFamily="34" charset="0"/>
              </a:rPr>
              <a:t>HS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miễn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phí</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vi-VN" sz="2400" dirty="0" smtClean="0">
                <a:latin typeface="Arial" pitchFamily="34" charset="0"/>
                <a:cs typeface="Arial" pitchFamily="34" charset="0"/>
              </a:rPr>
              <a:t> </a:t>
            </a:r>
            <a:r>
              <a:rPr lang="vi-VN" sz="2400" dirty="0">
                <a:latin typeface="Arial" pitchFamily="34" charset="0"/>
                <a:cs typeface="Arial" pitchFamily="34" charset="0"/>
              </a:rPr>
              <a:t>được tính là một phần trong </a:t>
            </a:r>
            <a:r>
              <a:rPr lang="en-US" sz="2400" dirty="0" smtClean="0">
                <a:latin typeface="Arial" pitchFamily="34" charset="0"/>
                <a:cs typeface="Arial" pitchFamily="34" charset="0"/>
              </a:rPr>
              <a:t>CT </a:t>
            </a:r>
            <a:r>
              <a:rPr lang="vi-VN" sz="2400" dirty="0" smtClean="0">
                <a:latin typeface="Arial" pitchFamily="34" charset="0"/>
                <a:cs typeface="Arial" pitchFamily="34" charset="0"/>
              </a:rPr>
              <a:t>học</a:t>
            </a:r>
            <a:r>
              <a:rPr lang="vi-VN" sz="2400" dirty="0">
                <a:latin typeface="Arial" pitchFamily="34" charset="0"/>
                <a:cs typeface="Arial" pitchFamily="34" charset="0"/>
              </a:rPr>
              <a:t>, </a:t>
            </a:r>
            <a:r>
              <a:rPr lang="vi-VN" sz="2400" dirty="0" smtClean="0">
                <a:solidFill>
                  <a:srgbClr val="FF0000"/>
                </a:solidFill>
                <a:latin typeface="Arial" pitchFamily="34" charset="0"/>
                <a:cs typeface="Arial" pitchFamily="34" charset="0"/>
              </a:rPr>
              <a:t>Các </a:t>
            </a:r>
            <a:r>
              <a:rPr lang="vi-VN" sz="2400" dirty="0">
                <a:solidFill>
                  <a:srgbClr val="FF0000"/>
                </a:solidFill>
                <a:latin typeface="Arial" pitchFamily="34" charset="0"/>
                <a:cs typeface="Arial" pitchFamily="34" charset="0"/>
              </a:rPr>
              <a:t>bữa ăn ở trường là các công cụ sư phạm để dạy các dinh dưỡng và thói quen ăn uống tốt </a:t>
            </a:r>
            <a:r>
              <a:rPr lang="vi-VN" sz="2400" dirty="0">
                <a:latin typeface="Arial" pitchFamily="34" charset="0"/>
                <a:cs typeface="Arial" pitchFamily="34" charset="0"/>
              </a:rPr>
              <a:t>(</a:t>
            </a:r>
            <a:r>
              <a:rPr lang="vi-VN" sz="2400" i="1" dirty="0">
                <a:latin typeface="Arial" pitchFamily="34" charset="0"/>
                <a:cs typeface="Arial" pitchFamily="34" charset="0"/>
              </a:rPr>
              <a:t>Luật giáo dục </a:t>
            </a:r>
            <a:r>
              <a:rPr lang="vi-VN" sz="2400" i="1" dirty="0" smtClean="0">
                <a:latin typeface="Arial" pitchFamily="34" charset="0"/>
                <a:cs typeface="Arial" pitchFamily="34" charset="0"/>
              </a:rPr>
              <a:t>2014)</a:t>
            </a:r>
            <a:r>
              <a:rPr lang="en-US" sz="2400" i="1" dirty="0" smtClean="0">
                <a:latin typeface="Arial" pitchFamily="34" charset="0"/>
                <a:cs typeface="Arial" pitchFamily="34" charset="0"/>
              </a:rPr>
              <a:t>.</a:t>
            </a:r>
            <a:endParaRPr lang="en-US" sz="2400" i="1" dirty="0">
              <a:latin typeface="Arial" pitchFamily="34" charset="0"/>
              <a:cs typeface="Arial" pitchFamily="34" charset="0"/>
            </a:endParaRPr>
          </a:p>
        </p:txBody>
      </p:sp>
    </p:spTree>
    <p:extLst>
      <p:ext uri="{BB962C8B-B14F-4D97-AF65-F5344CB8AC3E}">
        <p14:creationId xmlns:p14="http://schemas.microsoft.com/office/powerpoint/2010/main" val="1980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4" name="Rectangle 3"/>
          <p:cNvSpPr/>
          <p:nvPr/>
        </p:nvSpPr>
        <p:spPr>
          <a:xfrm>
            <a:off x="609600" y="423070"/>
            <a:ext cx="8331530" cy="461665"/>
          </a:xfrm>
          <a:prstGeom prst="rect">
            <a:avLst/>
          </a:prstGeom>
          <a:solidFill>
            <a:schemeClr val="accent2">
              <a:lumMod val="20000"/>
              <a:lumOff val="80000"/>
            </a:schemeClr>
          </a:solidFill>
        </p:spPr>
        <p:txBody>
          <a:bodyPr wrap="square">
            <a:spAutoFit/>
          </a:bodyPr>
          <a:lstStyle/>
          <a:p>
            <a:pPr algn="ctr"/>
            <a:r>
              <a:rPr lang="vi-VN" sz="2400" b="1" dirty="0" smtClean="0">
                <a:solidFill>
                  <a:srgbClr val="0066FF"/>
                </a:solidFill>
                <a:latin typeface="Arial" pitchFamily="34" charset="0"/>
                <a:cs typeface="Arial" pitchFamily="34" charset="0"/>
              </a:rPr>
              <a:t>Mô </a:t>
            </a:r>
            <a:r>
              <a:rPr lang="vi-VN" sz="2400" b="1" dirty="0">
                <a:solidFill>
                  <a:srgbClr val="0066FF"/>
                </a:solidFill>
                <a:latin typeface="Arial" pitchFamily="34" charset="0"/>
                <a:cs typeface="Arial" pitchFamily="34" charset="0"/>
              </a:rPr>
              <a:t>hình chương trình chống bắt nạt học đường </a:t>
            </a:r>
            <a:r>
              <a:rPr lang="vi-VN" sz="2400" b="1" dirty="0" smtClean="0">
                <a:solidFill>
                  <a:srgbClr val="0066FF"/>
                </a:solidFill>
                <a:latin typeface="Arial" pitchFamily="34" charset="0"/>
                <a:cs typeface="Arial" pitchFamily="34" charset="0"/>
              </a:rPr>
              <a:t>KIVA</a:t>
            </a:r>
            <a:endParaRPr lang="en-US" sz="2400" dirty="0">
              <a:solidFill>
                <a:srgbClr val="0066FF"/>
              </a:solidFill>
              <a:latin typeface="Times New Roman" pitchFamily="18" charset="0"/>
              <a:cs typeface="Times New Roman" pitchFamily="18" charset="0"/>
            </a:endParaRPr>
          </a:p>
        </p:txBody>
      </p:sp>
      <p:sp>
        <p:nvSpPr>
          <p:cNvPr id="5" name="Rectangle 4"/>
          <p:cNvSpPr/>
          <p:nvPr/>
        </p:nvSpPr>
        <p:spPr>
          <a:xfrm>
            <a:off x="927265" y="3124200"/>
            <a:ext cx="7696200"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200" dirty="0">
                <a:solidFill>
                  <a:schemeClr val="dk1"/>
                </a:solidFill>
                <a:latin typeface="Arial" pitchFamily="34" charset="0"/>
                <a:cs typeface="Arial" pitchFamily="34" charset="0"/>
              </a:rPr>
              <a:t>	N</a:t>
            </a:r>
            <a:r>
              <a:rPr lang="vi-VN" sz="2200" dirty="0">
                <a:solidFill>
                  <a:schemeClr val="dk1"/>
                </a:solidFill>
                <a:latin typeface="Arial" pitchFamily="34" charset="0"/>
                <a:cs typeface="Arial" pitchFamily="34" charset="0"/>
              </a:rPr>
              <a:t>hấn mạnh đầu tư vào GV và không khí học đường nói chung, nhấn mạnh tầm quan trọng của việc lắng nghe trẻ em và đảm bảo rằng HS có được tiếng nói riêng</a:t>
            </a:r>
            <a:endParaRPr lang="en-US" sz="2200" dirty="0">
              <a:solidFill>
                <a:schemeClr val="dk1"/>
              </a:solidFill>
              <a:latin typeface="Arial" pitchFamily="34" charset="0"/>
              <a:cs typeface="Arial" pitchFamily="34" charset="0"/>
            </a:endParaRPr>
          </a:p>
        </p:txBody>
      </p:sp>
      <p:sp>
        <p:nvSpPr>
          <p:cNvPr id="6" name="Rectangle 5"/>
          <p:cNvSpPr/>
          <p:nvPr/>
        </p:nvSpPr>
        <p:spPr>
          <a:xfrm>
            <a:off x="1473530" y="1371600"/>
            <a:ext cx="6553200" cy="144655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2200" dirty="0" smtClean="0">
                <a:latin typeface="Arial" pitchFamily="34" charset="0"/>
                <a:cs typeface="Arial" pitchFamily="34" charset="0"/>
              </a:rPr>
              <a:t>R</a:t>
            </a:r>
            <a:r>
              <a:rPr lang="vi-VN" sz="2200" dirty="0" smtClean="0">
                <a:latin typeface="Arial" pitchFamily="34" charset="0"/>
                <a:cs typeface="Arial" pitchFamily="34" charset="0"/>
              </a:rPr>
              <a:t>a </a:t>
            </a:r>
            <a:r>
              <a:rPr lang="vi-VN" sz="2200" dirty="0">
                <a:latin typeface="Arial" pitchFamily="34" charset="0"/>
                <a:cs typeface="Arial" pitchFamily="34" charset="0"/>
              </a:rPr>
              <a:t>mắt vào năm 2009, chương trình hiện đang được thực hiện bởi 90% các trường </a:t>
            </a:r>
            <a:r>
              <a:rPr lang="vi-VN" sz="2200" dirty="0" smtClean="0">
                <a:latin typeface="Arial" pitchFamily="34" charset="0"/>
                <a:cs typeface="Arial" pitchFamily="34" charset="0"/>
              </a:rPr>
              <a:t>mầm non</a:t>
            </a:r>
            <a:r>
              <a:rPr lang="vi-VN" sz="2200" dirty="0" smtClean="0">
                <a:latin typeface="Arial" pitchFamily="34" charset="0"/>
                <a:cs typeface="Arial" pitchFamily="34" charset="0"/>
              </a:rPr>
              <a:t> </a:t>
            </a:r>
            <a:r>
              <a:rPr lang="vi-VN" sz="2200" dirty="0">
                <a:latin typeface="Arial" pitchFamily="34" charset="0"/>
                <a:cs typeface="Arial" pitchFamily="34" charset="0"/>
              </a:rPr>
              <a:t>và đang được phổ biến trên toàn cầu tại hơn 15 quốc gia</a:t>
            </a:r>
            <a:endParaRPr lang="en-US" sz="2200" dirty="0">
              <a:latin typeface="Arial" pitchFamily="34" charset="0"/>
              <a:cs typeface="Arial" pitchFamily="34" charset="0"/>
            </a:endParaRPr>
          </a:p>
        </p:txBody>
      </p:sp>
      <p:sp>
        <p:nvSpPr>
          <p:cNvPr id="7" name="TextBox 6"/>
          <p:cNvSpPr txBox="1"/>
          <p:nvPr/>
        </p:nvSpPr>
        <p:spPr>
          <a:xfrm>
            <a:off x="559130" y="4572000"/>
            <a:ext cx="8382000"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lgn="just">
              <a:defRPr sz="2200">
                <a:solidFill>
                  <a:schemeClr val="dk1"/>
                </a:solidFill>
                <a:latin typeface="Arial" pitchFamily="34" charset="0"/>
                <a:cs typeface="Arial"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	C</a:t>
            </a:r>
            <a:r>
              <a:rPr lang="vi-VN" dirty="0"/>
              <a:t>ó ba yếu tố chính</a:t>
            </a:r>
            <a:r>
              <a:rPr lang="en-US" dirty="0"/>
              <a:t>: N</a:t>
            </a:r>
            <a:r>
              <a:rPr lang="vi-VN" dirty="0"/>
              <a:t>găn chặn bắt nạt, </a:t>
            </a:r>
            <a:r>
              <a:rPr lang="en-US" dirty="0"/>
              <a:t>Đ</a:t>
            </a:r>
            <a:r>
              <a:rPr lang="vi-VN" dirty="0"/>
              <a:t>ối phó với các tình huống bắt nạt và bị bắt nạt trong trường, </a:t>
            </a:r>
            <a:r>
              <a:rPr lang="en-US" dirty="0"/>
              <a:t>T</a:t>
            </a:r>
            <a:r>
              <a:rPr lang="vi-VN" dirty="0"/>
              <a:t>heo dõi thay đổi và phản hồi đối với trường học</a:t>
            </a:r>
            <a:endParaRPr lang="en-US" dirty="0"/>
          </a:p>
        </p:txBody>
      </p:sp>
    </p:spTree>
    <p:extLst>
      <p:ext uri="{BB962C8B-B14F-4D97-AF65-F5344CB8AC3E}">
        <p14:creationId xmlns:p14="http://schemas.microsoft.com/office/powerpoint/2010/main" val="331880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4" name="Rectangle 3"/>
          <p:cNvSpPr/>
          <p:nvPr/>
        </p:nvSpPr>
        <p:spPr>
          <a:xfrm>
            <a:off x="838200" y="685800"/>
            <a:ext cx="7772400" cy="507831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vi-VN" sz="2400" b="1" dirty="0">
                <a:solidFill>
                  <a:schemeClr val="dk1"/>
                </a:solidFill>
                <a:cs typeface="Times New Roman" pitchFamily="18" charset="0"/>
              </a:rPr>
              <a:t> Phần chung</a:t>
            </a:r>
            <a:r>
              <a:rPr lang="en-US" sz="2400" b="1" dirty="0">
                <a:solidFill>
                  <a:schemeClr val="dk1"/>
                </a:solidFill>
                <a:cs typeface="Times New Roman" pitchFamily="18" charset="0"/>
              </a:rPr>
              <a:t>: </a:t>
            </a:r>
            <a:r>
              <a:rPr lang="vi-VN" sz="2400" b="1" dirty="0">
                <a:solidFill>
                  <a:schemeClr val="dk1"/>
                </a:solidFill>
                <a:cs typeface="Times New Roman" pitchFamily="18" charset="0"/>
              </a:rPr>
              <a:t> </a:t>
            </a:r>
            <a:endParaRPr lang="en-US" sz="2400" b="1" dirty="0" smtClean="0">
              <a:solidFill>
                <a:schemeClr val="dk1"/>
              </a:solidFill>
              <a:cs typeface="Times New Roman" pitchFamily="18" charset="0"/>
            </a:endParaRPr>
          </a:p>
          <a:p>
            <a:r>
              <a:rPr lang="en-US" sz="2400" dirty="0" smtClean="0">
                <a:solidFill>
                  <a:schemeClr val="dk1"/>
                </a:solidFill>
                <a:latin typeface="Arial" pitchFamily="34" charset="0"/>
                <a:cs typeface="Arial" pitchFamily="34" charset="0"/>
              </a:rPr>
              <a:t>T</a:t>
            </a:r>
            <a:r>
              <a:rPr lang="vi-VN" sz="2400" dirty="0" smtClean="0">
                <a:solidFill>
                  <a:schemeClr val="dk1"/>
                </a:solidFill>
                <a:latin typeface="Arial" pitchFamily="34" charset="0"/>
                <a:cs typeface="Arial" pitchFamily="34" charset="0"/>
              </a:rPr>
              <a:t>ập </a:t>
            </a:r>
            <a:r>
              <a:rPr lang="vi-VN" sz="2400" dirty="0">
                <a:solidFill>
                  <a:schemeClr val="dk1"/>
                </a:solidFill>
                <a:latin typeface="Arial" pitchFamily="34" charset="0"/>
                <a:cs typeface="Arial" pitchFamily="34" charset="0"/>
              </a:rPr>
              <a:t>trung chủ yếu vào việc ngăn chặn bắt nạt. </a:t>
            </a:r>
            <a:r>
              <a:rPr lang="en-US" sz="2400" dirty="0" smtClean="0">
                <a:solidFill>
                  <a:schemeClr val="dk1"/>
                </a:solidFill>
                <a:latin typeface="Arial" pitchFamily="34" charset="0"/>
                <a:cs typeface="Arial" pitchFamily="34" charset="0"/>
              </a:rPr>
              <a:t>N</a:t>
            </a:r>
            <a:r>
              <a:rPr lang="vi-VN" sz="2400" dirty="0">
                <a:solidFill>
                  <a:schemeClr val="dk1"/>
                </a:solidFill>
                <a:latin typeface="Arial" pitchFamily="34" charset="0"/>
                <a:cs typeface="Arial" pitchFamily="34" charset="0"/>
              </a:rPr>
              <a:t>ội dung cụ thể là</a:t>
            </a:r>
            <a:r>
              <a:rPr lang="vi-VN" sz="2400" dirty="0" smtClean="0">
                <a:solidFill>
                  <a:schemeClr val="dk1"/>
                </a:solidFill>
                <a:latin typeface="Arial" pitchFamily="34" charset="0"/>
                <a:cs typeface="Arial" pitchFamily="34" charset="0"/>
              </a:rPr>
              <a:t>:</a:t>
            </a:r>
            <a:endParaRPr lang="en-US" sz="2400" dirty="0" smtClean="0">
              <a:solidFill>
                <a:schemeClr val="dk1"/>
              </a:solidFill>
              <a:latin typeface="Arial" pitchFamily="34" charset="0"/>
              <a:cs typeface="Arial" pitchFamily="34" charset="0"/>
            </a:endParaRPr>
          </a:p>
          <a:p>
            <a:endParaRPr lang="en-US" sz="2400" b="1" dirty="0">
              <a:solidFill>
                <a:schemeClr val="dk1"/>
              </a:solidFill>
              <a:latin typeface="Arial" pitchFamily="34" charset="0"/>
              <a:cs typeface="Arial" pitchFamily="34" charset="0"/>
            </a:endParaRPr>
          </a:p>
          <a:p>
            <a:pPr marL="0" lvl="1" indent="457200">
              <a:lnSpc>
                <a:spcPct val="150000"/>
              </a:lnSpc>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Các </a:t>
            </a:r>
            <a:r>
              <a:rPr lang="en-US" sz="2400" dirty="0" err="1">
                <a:solidFill>
                  <a:schemeClr val="dk1"/>
                </a:solidFill>
                <a:latin typeface="Arial" pitchFamily="34" charset="0"/>
                <a:cs typeface="Arial" pitchFamily="34" charset="0"/>
              </a:rPr>
              <a:t>cách</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thức</a:t>
            </a:r>
            <a:r>
              <a:rPr lang="en-US" sz="2400" dirty="0">
                <a:solidFill>
                  <a:schemeClr val="dk1"/>
                </a:solidFill>
                <a:latin typeface="Arial" pitchFamily="34" charset="0"/>
                <a:cs typeface="Arial" pitchFamily="34" charset="0"/>
              </a:rPr>
              <a:t> </a:t>
            </a:r>
            <a:r>
              <a:rPr lang="vi-VN" sz="2400" dirty="0">
                <a:solidFill>
                  <a:schemeClr val="dk1"/>
                </a:solidFill>
                <a:latin typeface="Arial" pitchFamily="34" charset="0"/>
                <a:cs typeface="Arial" pitchFamily="34" charset="0"/>
              </a:rPr>
              <a:t>an toàn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hiệu</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quả</a:t>
            </a:r>
            <a:r>
              <a:rPr lang="vi-VN" sz="2400" dirty="0">
                <a:solidFill>
                  <a:schemeClr val="dk1"/>
                </a:solidFill>
                <a:latin typeface="Arial" pitchFamily="34" charset="0"/>
                <a:cs typeface="Arial" pitchFamily="34" charset="0"/>
              </a:rPr>
              <a:t> để </a:t>
            </a:r>
            <a:r>
              <a:rPr lang="en-US" sz="2400" dirty="0" err="1">
                <a:solidFill>
                  <a:schemeClr val="dk1"/>
                </a:solidFill>
                <a:latin typeface="Arial" pitchFamily="34" charset="0"/>
                <a:cs typeface="Arial" pitchFamily="34" charset="0"/>
              </a:rPr>
              <a:t>tự</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vệ</a:t>
            </a:r>
            <a:r>
              <a:rPr lang="en-US" sz="2400" dirty="0">
                <a:solidFill>
                  <a:schemeClr val="dk1"/>
                </a:solidFill>
                <a:latin typeface="Arial" pitchFamily="34" charset="0"/>
                <a:cs typeface="Arial" pitchFamily="34" charset="0"/>
              </a:rPr>
              <a:t>, </a:t>
            </a:r>
            <a:r>
              <a:rPr lang="vi-VN" sz="2400" dirty="0">
                <a:solidFill>
                  <a:schemeClr val="dk1"/>
                </a:solidFill>
                <a:latin typeface="Arial" pitchFamily="34" charset="0"/>
                <a:cs typeface="Arial" pitchFamily="34" charset="0"/>
              </a:rPr>
              <a:t>hỗ trợ và bảo vệ bạn </a:t>
            </a:r>
            <a:r>
              <a:rPr lang="vi-VN" sz="2400" dirty="0" smtClean="0">
                <a:solidFill>
                  <a:schemeClr val="dk1"/>
                </a:solidFill>
                <a:latin typeface="Arial" pitchFamily="34" charset="0"/>
                <a:cs typeface="Arial" pitchFamily="34" charset="0"/>
              </a:rPr>
              <a:t>bè</a:t>
            </a:r>
            <a:r>
              <a:rPr lang="en-US" sz="2400" dirty="0" smtClean="0">
                <a:solidFill>
                  <a:schemeClr val="dk1"/>
                </a:solidFill>
                <a:latin typeface="Arial" pitchFamily="34" charset="0"/>
                <a:cs typeface="Arial" pitchFamily="34" charset="0"/>
              </a:rPr>
              <a:t>.</a:t>
            </a:r>
            <a:r>
              <a:rPr lang="vi-VN" sz="2400" dirty="0" smtClean="0">
                <a:solidFill>
                  <a:schemeClr val="dk1"/>
                </a:solidFill>
                <a:latin typeface="Arial" pitchFamily="34" charset="0"/>
                <a:cs typeface="Arial" pitchFamily="34" charset="0"/>
              </a:rPr>
              <a:t> </a:t>
            </a:r>
            <a:endParaRPr lang="en-US" sz="2400" dirty="0">
              <a:solidFill>
                <a:schemeClr val="dk1"/>
              </a:solidFill>
              <a:latin typeface="Arial" pitchFamily="34" charset="0"/>
              <a:cs typeface="Arial" pitchFamily="34" charset="0"/>
            </a:endParaRPr>
          </a:p>
          <a:p>
            <a:pPr lvl="1">
              <a:lnSpc>
                <a:spcPct val="150000"/>
              </a:lnSpc>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Cam </a:t>
            </a:r>
            <a:r>
              <a:rPr lang="vi-VN" sz="2400" dirty="0">
                <a:solidFill>
                  <a:schemeClr val="dk1"/>
                </a:solidFill>
                <a:latin typeface="Arial" pitchFamily="34" charset="0"/>
                <a:cs typeface="Arial" pitchFamily="34" charset="0"/>
              </a:rPr>
              <a:t>kết và phối hợp ở cấp trường</a:t>
            </a:r>
            <a:r>
              <a:rPr lang="en-US" sz="2400" dirty="0">
                <a:solidFill>
                  <a:schemeClr val="dk1"/>
                </a:solidFill>
                <a:latin typeface="Arial" pitchFamily="34" charset="0"/>
                <a:cs typeface="Arial" pitchFamily="34" charset="0"/>
              </a:rPr>
              <a:t>. </a:t>
            </a:r>
          </a:p>
          <a:p>
            <a:pPr marL="0" lvl="1" indent="457200">
              <a:lnSpc>
                <a:spcPct val="150000"/>
              </a:lnSpc>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Dấu </a:t>
            </a:r>
            <a:r>
              <a:rPr lang="vi-VN" sz="2400" dirty="0">
                <a:solidFill>
                  <a:schemeClr val="dk1"/>
                </a:solidFill>
                <a:latin typeface="Arial" pitchFamily="34" charset="0"/>
                <a:cs typeface="Arial" pitchFamily="34" charset="0"/>
              </a:rPr>
              <a:t>hiệu "Chúng ta là trường KIVA</a:t>
            </a:r>
            <a:r>
              <a:rPr lang="en-US" sz="2400" dirty="0">
                <a:solidFill>
                  <a:schemeClr val="dk1"/>
                </a:solidFill>
                <a:latin typeface="Arial" pitchFamily="34" charset="0"/>
                <a:cs typeface="Arial" pitchFamily="34" charset="0"/>
              </a:rPr>
              <a:t>”</a:t>
            </a:r>
            <a:r>
              <a:rPr lang="vi-VN" sz="2400" dirty="0">
                <a:solidFill>
                  <a:schemeClr val="dk1"/>
                </a:solidFill>
                <a:latin typeface="Arial" pitchFamily="34" charset="0"/>
                <a:cs typeface="Arial" pitchFamily="34" charset="0"/>
              </a:rPr>
              <a:t>: áo khoác cho GV giám sát, áp </a:t>
            </a:r>
            <a:r>
              <a:rPr lang="vi-VN" sz="2400" dirty="0" smtClean="0">
                <a:solidFill>
                  <a:schemeClr val="dk1"/>
                </a:solidFill>
                <a:latin typeface="Arial" pitchFamily="34" charset="0"/>
                <a:cs typeface="Arial" pitchFamily="34" charset="0"/>
              </a:rPr>
              <a:t>phích</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a:p>
            <a:pPr lvl="1">
              <a:lnSpc>
                <a:spcPct val="150000"/>
              </a:lnSpc>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Khảo </a:t>
            </a:r>
            <a:r>
              <a:rPr lang="vi-VN" sz="2400" dirty="0">
                <a:solidFill>
                  <a:schemeClr val="dk1"/>
                </a:solidFill>
                <a:latin typeface="Arial" pitchFamily="34" charset="0"/>
                <a:cs typeface="Arial" pitchFamily="34" charset="0"/>
              </a:rPr>
              <a:t>sát trực tuyến hàng </a:t>
            </a:r>
            <a:r>
              <a:rPr lang="vi-VN" sz="2400" dirty="0" smtClean="0">
                <a:solidFill>
                  <a:schemeClr val="dk1"/>
                </a:solidFill>
                <a:latin typeface="Arial" pitchFamily="34" charset="0"/>
                <a:cs typeface="Arial" pitchFamily="34" charset="0"/>
              </a:rPr>
              <a:t>năm</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p:txBody>
      </p:sp>
    </p:spTree>
    <p:extLst>
      <p:ext uri="{BB962C8B-B14F-4D97-AF65-F5344CB8AC3E}">
        <p14:creationId xmlns:p14="http://schemas.microsoft.com/office/powerpoint/2010/main" val="22365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left)">
                                      <p:cBhvr>
                                        <p:cTn id="26" dur="500"/>
                                        <p:tgtEl>
                                          <p:spTgt spid="4">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ipe(left)">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Arrow Connector 9"/>
          <p:cNvCxnSpPr>
            <a:endCxn id="6" idx="1"/>
          </p:cNvCxnSpPr>
          <p:nvPr/>
        </p:nvCxnSpPr>
        <p:spPr>
          <a:xfrm>
            <a:off x="3367863" y="3200400"/>
            <a:ext cx="4421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p:cNvGraphicFramePr>
            <a:graphicFrameLocks noGrp="1"/>
          </p:cNvGraphicFramePr>
          <p:nvPr>
            <p:ph idx="1"/>
            <p:extLst>
              <p:ext uri="{D42A27DB-BD31-4B8C-83A1-F6EECF244321}">
                <p14:modId xmlns:p14="http://schemas.microsoft.com/office/powerpoint/2010/main" val="4243276655"/>
              </p:ext>
            </p:extLst>
          </p:nvPr>
        </p:nvGraphicFramePr>
        <p:xfrm>
          <a:off x="79744" y="1295399"/>
          <a:ext cx="3388241" cy="3654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810000" y="2743200"/>
            <a:ext cx="4915786"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pt-BR" sz="2000" dirty="0" smtClean="0">
                <a:latin typeface="Times New Roman" pitchFamily="18" charset="0"/>
                <a:cs typeface="Times New Roman" pitchFamily="18" charset="0"/>
              </a:rPr>
              <a:t>- Hành vi lăng </a:t>
            </a:r>
            <a:r>
              <a:rPr lang="pt-BR" sz="2000" dirty="0">
                <a:latin typeface="Times New Roman" pitchFamily="18" charset="0"/>
                <a:cs typeface="Times New Roman" pitchFamily="18" charset="0"/>
              </a:rPr>
              <a:t>mạ, xúc phạm danh dự, nhân phẩm; cô lập, xua </a:t>
            </a:r>
            <a:r>
              <a:rPr lang="pt-BR" sz="2000" dirty="0" smtClean="0">
                <a:latin typeface="Times New Roman" pitchFamily="18" charset="0"/>
                <a:cs typeface="Times New Roman" pitchFamily="18" charset="0"/>
              </a:rPr>
              <a:t>đuổi;</a:t>
            </a:r>
            <a:endParaRPr lang="en-US" sz="2000" dirty="0"/>
          </a:p>
        </p:txBody>
      </p:sp>
      <p:grpSp>
        <p:nvGrpSpPr>
          <p:cNvPr id="20" name="Group 19"/>
          <p:cNvGrpSpPr/>
          <p:nvPr/>
        </p:nvGrpSpPr>
        <p:grpSpPr>
          <a:xfrm>
            <a:off x="3017874" y="3733800"/>
            <a:ext cx="5730948" cy="1562100"/>
            <a:chOff x="3017874" y="3733800"/>
            <a:chExt cx="5730948" cy="1562100"/>
          </a:xfrm>
        </p:grpSpPr>
        <p:cxnSp>
          <p:nvCxnSpPr>
            <p:cNvPr id="11" name="Straight Arrow Connector 10"/>
            <p:cNvCxnSpPr>
              <a:endCxn id="7" idx="1"/>
            </p:cNvCxnSpPr>
            <p:nvPr/>
          </p:nvCxnSpPr>
          <p:spPr>
            <a:xfrm>
              <a:off x="3017874" y="3733800"/>
              <a:ext cx="808074"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25948" y="4305300"/>
              <a:ext cx="492287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pt-BR" sz="2000" dirty="0" smtClean="0">
                  <a:latin typeface="Times New Roman" pitchFamily="18" charset="0"/>
                  <a:cs typeface="Times New Roman" pitchFamily="18" charset="0"/>
                </a:rPr>
                <a:t>- Hành </a:t>
              </a:r>
              <a:r>
                <a:rPr lang="pt-BR" sz="2000" dirty="0">
                  <a:latin typeface="Times New Roman" pitchFamily="18" charset="0"/>
                  <a:cs typeface="Times New Roman" pitchFamily="18" charset="0"/>
                </a:rPr>
                <a:t>vi cố ý khác gây tổn hại về thể chất, tinh thần của trẻ em. </a:t>
              </a:r>
            </a:p>
          </p:txBody>
        </p:sp>
      </p:grpSp>
      <p:grpSp>
        <p:nvGrpSpPr>
          <p:cNvPr id="17" name="Group 16"/>
          <p:cNvGrpSpPr/>
          <p:nvPr/>
        </p:nvGrpSpPr>
        <p:grpSpPr>
          <a:xfrm>
            <a:off x="3161413" y="1295399"/>
            <a:ext cx="5559057" cy="1447801"/>
            <a:chOff x="3051543" y="304800"/>
            <a:chExt cx="5559057" cy="1447801"/>
          </a:xfrm>
        </p:grpSpPr>
        <p:sp>
          <p:nvSpPr>
            <p:cNvPr id="5" name="Rectangle 4"/>
            <p:cNvSpPr/>
            <p:nvPr/>
          </p:nvSpPr>
          <p:spPr>
            <a:xfrm>
              <a:off x="3657600" y="304800"/>
              <a:ext cx="4953000" cy="838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pt-BR" sz="2000" dirty="0" smtClean="0">
                  <a:latin typeface="Times New Roman" pitchFamily="18" charset="0"/>
                  <a:cs typeface="Times New Roman" pitchFamily="18" charset="0"/>
                </a:rPr>
                <a:t>- Hành </a:t>
              </a:r>
              <a:r>
                <a:rPr lang="pt-BR" sz="2000" dirty="0">
                  <a:latin typeface="Times New Roman" pitchFamily="18" charset="0"/>
                  <a:cs typeface="Times New Roman" pitchFamily="18" charset="0"/>
                </a:rPr>
                <a:t>vi hành hạ, ngược đãi, đánh đập; xâm hại thân thể, sức khỏe;</a:t>
              </a:r>
              <a:endParaRPr lang="en-US" sz="2000" dirty="0"/>
            </a:p>
          </p:txBody>
        </p:sp>
        <p:cxnSp>
          <p:nvCxnSpPr>
            <p:cNvPr id="9" name="Straight Arrow Connector 8"/>
            <p:cNvCxnSpPr>
              <a:endCxn id="5" idx="1"/>
            </p:cNvCxnSpPr>
            <p:nvPr/>
          </p:nvCxnSpPr>
          <p:spPr>
            <a:xfrm flipV="1">
              <a:off x="3051543" y="723900"/>
              <a:ext cx="606057" cy="10287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60273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538F7D51-18A8-46F3-998A-614B5B7CE6AE}"/>
                                            </p:graphicEl>
                                          </p:spTgt>
                                        </p:tgtEl>
                                        <p:attrNameLst>
                                          <p:attrName>style.visibility</p:attrName>
                                        </p:attrNameLst>
                                      </p:cBhvr>
                                      <p:to>
                                        <p:strVal val="visible"/>
                                      </p:to>
                                    </p:set>
                                    <p:animEffect transition="in" filter="wipe(left)">
                                      <p:cBhvr>
                                        <p:cTn id="7" dur="500"/>
                                        <p:tgtEl>
                                          <p:spTgt spid="4">
                                            <p:graphicEl>
                                              <a:dgm id="{538F7D51-18A8-46F3-998A-614B5B7CE6AE}"/>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D08C4926-D0BF-4810-A559-C4443E4B389F}"/>
                                            </p:graphicEl>
                                          </p:spTgt>
                                        </p:tgtEl>
                                        <p:attrNameLst>
                                          <p:attrName>style.visibility</p:attrName>
                                        </p:attrNameLst>
                                      </p:cBhvr>
                                      <p:to>
                                        <p:strVal val="visible"/>
                                      </p:to>
                                    </p:set>
                                    <p:animEffect transition="in" filter="wipe(left)">
                                      <p:cBhvr>
                                        <p:cTn id="10" dur="500"/>
                                        <p:tgtEl>
                                          <p:spTgt spid="4">
                                            <p:graphicEl>
                                              <a:dgm id="{D08C4926-D0BF-4810-A559-C4443E4B389F}"/>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graphicEl>
                                              <a:dgm id="{5F4B6F6E-6CA3-4E19-8E49-1E456E2B9C34}"/>
                                            </p:graphicEl>
                                          </p:spTgt>
                                        </p:tgtEl>
                                        <p:attrNameLst>
                                          <p:attrName>style.visibility</p:attrName>
                                        </p:attrNameLst>
                                      </p:cBhvr>
                                      <p:to>
                                        <p:strVal val="visible"/>
                                      </p:to>
                                    </p:set>
                                    <p:animEffect transition="in" filter="wipe(left)">
                                      <p:cBhvr>
                                        <p:cTn id="13" dur="500"/>
                                        <p:tgtEl>
                                          <p:spTgt spid="4">
                                            <p:graphicEl>
                                              <a:dgm id="{5F4B6F6E-6CA3-4E19-8E49-1E456E2B9C3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4" name="Rectangle 3"/>
          <p:cNvSpPr/>
          <p:nvPr/>
        </p:nvSpPr>
        <p:spPr>
          <a:xfrm>
            <a:off x="685800" y="457200"/>
            <a:ext cx="7848600" cy="569386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1" algn="just"/>
            <a:r>
              <a:rPr lang="en-US" sz="2400" dirty="0" smtClean="0">
                <a:solidFill>
                  <a:schemeClr val="dk1"/>
                </a:solidFill>
                <a:latin typeface="Arial" pitchFamily="34" charset="0"/>
                <a:cs typeface="Arial" pitchFamily="34" charset="0"/>
              </a:rPr>
              <a:t>- GD </a:t>
            </a:r>
            <a:r>
              <a:rPr lang="en-US" sz="2400" dirty="0" err="1">
                <a:solidFill>
                  <a:schemeClr val="dk1"/>
                </a:solidFill>
                <a:latin typeface="Arial" pitchFamily="34" charset="0"/>
                <a:cs typeface="Arial" pitchFamily="34" charset="0"/>
              </a:rPr>
              <a:t>cho</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học</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sinh</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theo</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mức</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độ</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phù</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hợp</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độ</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tuổi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các</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nội</a:t>
            </a:r>
            <a:r>
              <a:rPr lang="en-US" sz="2400" dirty="0">
                <a:solidFill>
                  <a:schemeClr val="dk1"/>
                </a:solidFill>
                <a:latin typeface="Arial" pitchFamily="34" charset="0"/>
                <a:cs typeface="Arial" pitchFamily="34" charset="0"/>
              </a:rPr>
              <a:t> dung </a:t>
            </a:r>
          </a:p>
          <a:p>
            <a:pPr lvl="1" algn="just"/>
            <a:r>
              <a:rPr lang="en-US" sz="2000" b="1" u="sng" dirty="0" err="1">
                <a:solidFill>
                  <a:srgbClr val="FF0000"/>
                </a:solidFill>
                <a:latin typeface="Arial" pitchFamily="34" charset="0"/>
                <a:cs typeface="Arial" pitchFamily="34" charset="0"/>
              </a:rPr>
              <a:t>vd</a:t>
            </a:r>
            <a:r>
              <a:rPr lang="en-US" sz="2000" b="1" u="sng" dirty="0">
                <a:solidFill>
                  <a:srgbClr val="FF0000"/>
                </a:solidFill>
                <a:latin typeface="Arial" pitchFamily="34" charset="0"/>
                <a:cs typeface="Arial" pitchFamily="34" charset="0"/>
              </a:rPr>
              <a:t> </a:t>
            </a:r>
            <a:r>
              <a:rPr lang="en-US" sz="2000" i="1" dirty="0" err="1" smtClean="0">
                <a:solidFill>
                  <a:schemeClr val="dk1"/>
                </a:solidFill>
                <a:latin typeface="Arial" pitchFamily="34" charset="0"/>
                <a:cs typeface="Arial" pitchFamily="34" charset="0"/>
              </a:rPr>
              <a:t>Tiểu</a:t>
            </a:r>
            <a:r>
              <a:rPr lang="en-US" sz="2000" i="1" dirty="0" smtClean="0">
                <a:solidFill>
                  <a:schemeClr val="dk1"/>
                </a:solidFill>
                <a:latin typeface="Arial" pitchFamily="34" charset="0"/>
                <a:cs typeface="Arial" pitchFamily="34" charset="0"/>
              </a:rPr>
              <a:t> </a:t>
            </a:r>
            <a:r>
              <a:rPr lang="en-US" sz="2000" i="1" dirty="0" err="1">
                <a:solidFill>
                  <a:schemeClr val="dk1"/>
                </a:solidFill>
                <a:latin typeface="Arial" pitchFamily="34" charset="0"/>
                <a:cs typeface="Arial" pitchFamily="34" charset="0"/>
              </a:rPr>
              <a:t>học</a:t>
            </a:r>
            <a:r>
              <a:rPr lang="en-US" sz="2000" i="1" dirty="0">
                <a:solidFill>
                  <a:schemeClr val="dk1"/>
                </a:solidFill>
                <a:latin typeface="Arial" pitchFamily="34" charset="0"/>
                <a:cs typeface="Arial" pitchFamily="34" charset="0"/>
              </a:rPr>
              <a:t>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1.Tôn </a:t>
            </a:r>
            <a:r>
              <a:rPr lang="vi-VN" sz="2000" i="1" dirty="0">
                <a:solidFill>
                  <a:schemeClr val="dk1"/>
                </a:solidFill>
                <a:latin typeface="Arial" pitchFamily="34" charset="0"/>
                <a:cs typeface="Arial" pitchFamily="34" charset="0"/>
              </a:rPr>
              <a:t>trọng tất cả mọi người,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2</a:t>
            </a:r>
            <a:r>
              <a:rPr lang="vi-VN" sz="2000" i="1" dirty="0">
                <a:solidFill>
                  <a:schemeClr val="dk1"/>
                </a:solidFill>
                <a:latin typeface="Arial" pitchFamily="34" charset="0"/>
                <a:cs typeface="Arial" pitchFamily="34" charset="0"/>
              </a:rPr>
              <a:t>. Trong một nhóm,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3</a:t>
            </a:r>
            <a:r>
              <a:rPr lang="vi-VN" sz="2000" i="1" dirty="0">
                <a:solidFill>
                  <a:schemeClr val="dk1"/>
                </a:solidFill>
                <a:latin typeface="Arial" pitchFamily="34" charset="0"/>
                <a:cs typeface="Arial" pitchFamily="34" charset="0"/>
              </a:rPr>
              <a:t>. Nhận biết bắt nạt,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4</a:t>
            </a:r>
            <a:r>
              <a:rPr lang="vi-VN" sz="2000" i="1" dirty="0">
                <a:solidFill>
                  <a:schemeClr val="dk1"/>
                </a:solidFill>
                <a:latin typeface="Arial" pitchFamily="34" charset="0"/>
                <a:cs typeface="Arial" pitchFamily="34" charset="0"/>
              </a:rPr>
              <a:t>. Các hình thức bắt nạt ẩn danh,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5</a:t>
            </a:r>
            <a:r>
              <a:rPr lang="vi-VN" sz="2000" i="1" dirty="0">
                <a:solidFill>
                  <a:schemeClr val="dk1"/>
                </a:solidFill>
                <a:latin typeface="Arial" pitchFamily="34" charset="0"/>
                <a:cs typeface="Arial" pitchFamily="34" charset="0"/>
              </a:rPr>
              <a:t>. Hậu quả của việc bắt nạt,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6</a:t>
            </a:r>
            <a:r>
              <a:rPr lang="vi-VN" sz="2000" i="1" dirty="0">
                <a:solidFill>
                  <a:schemeClr val="dk1"/>
                </a:solidFill>
                <a:latin typeface="Arial" pitchFamily="34" charset="0"/>
                <a:cs typeface="Arial" pitchFamily="34" charset="0"/>
              </a:rPr>
              <a:t>. Nhóm tham gia bắt nạt,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7</a:t>
            </a:r>
            <a:r>
              <a:rPr lang="vi-VN" sz="2000" i="1" dirty="0">
                <a:solidFill>
                  <a:schemeClr val="dk1"/>
                </a:solidFill>
                <a:latin typeface="Arial" pitchFamily="34" charset="0"/>
                <a:cs typeface="Arial" pitchFamily="34" charset="0"/>
              </a:rPr>
              <a:t>. Chống bắt nạt theo nhóm,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8</a:t>
            </a:r>
            <a:r>
              <a:rPr lang="vi-VN" sz="2000" i="1" dirty="0">
                <a:solidFill>
                  <a:schemeClr val="dk1"/>
                </a:solidFill>
                <a:latin typeface="Arial" pitchFamily="34" charset="0"/>
                <a:cs typeface="Arial" pitchFamily="34" charset="0"/>
              </a:rPr>
              <a:t>. Phải làm gì nếu bị bắt </a:t>
            </a:r>
            <a:r>
              <a:rPr lang="vi-VN" sz="2000" i="1" dirty="0" smtClean="0">
                <a:solidFill>
                  <a:schemeClr val="dk1"/>
                </a:solidFill>
                <a:latin typeface="Arial" pitchFamily="34" charset="0"/>
                <a:cs typeface="Arial" pitchFamily="34" charset="0"/>
              </a:rPr>
              <a:t>nạt</a:t>
            </a:r>
            <a:r>
              <a:rPr lang="en-US" sz="2000" i="1" dirty="0" smtClean="0">
                <a:solidFill>
                  <a:schemeClr val="dk1"/>
                </a:solidFill>
                <a:latin typeface="Arial" pitchFamily="34" charset="0"/>
                <a:cs typeface="Arial" pitchFamily="34" charset="0"/>
              </a:rPr>
              <a:t> </a:t>
            </a:r>
            <a:r>
              <a:rPr lang="vi-VN" sz="2000" i="1" dirty="0" smtClean="0">
                <a:solidFill>
                  <a:schemeClr val="dk1"/>
                </a:solidFill>
                <a:latin typeface="Arial" pitchFamily="34" charset="0"/>
                <a:cs typeface="Arial" pitchFamily="34" charset="0"/>
              </a:rPr>
              <a:t>?,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9</a:t>
            </a:r>
            <a:r>
              <a:rPr lang="vi-VN" sz="2000" i="1" dirty="0">
                <a:solidFill>
                  <a:schemeClr val="dk1"/>
                </a:solidFill>
                <a:latin typeface="Arial" pitchFamily="34" charset="0"/>
                <a:cs typeface="Arial" pitchFamily="34" charset="0"/>
              </a:rPr>
              <a:t>. KiVa Koulu - hãy làm cùng nhau,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10</a:t>
            </a:r>
            <a:r>
              <a:rPr lang="vi-VN" sz="2000" i="1" dirty="0">
                <a:solidFill>
                  <a:schemeClr val="dk1"/>
                </a:solidFill>
                <a:latin typeface="Arial" pitchFamily="34" charset="0"/>
                <a:cs typeface="Arial" pitchFamily="34" charset="0"/>
              </a:rPr>
              <a:t>. Chúng ta đang làm gì?;</a:t>
            </a:r>
            <a:endParaRPr lang="en-US" sz="2000" i="1" dirty="0">
              <a:solidFill>
                <a:schemeClr val="dk1"/>
              </a:solidFill>
              <a:latin typeface="Arial" pitchFamily="34" charset="0"/>
              <a:cs typeface="Arial" pitchFamily="34" charset="0"/>
            </a:endParaRPr>
          </a:p>
          <a:p>
            <a:pPr lvl="1" algn="just"/>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Trò </a:t>
            </a:r>
            <a:r>
              <a:rPr lang="vi-VN" sz="2400" dirty="0">
                <a:solidFill>
                  <a:schemeClr val="dk1"/>
                </a:solidFill>
                <a:latin typeface="Arial" pitchFamily="34" charset="0"/>
                <a:cs typeface="Arial" pitchFamily="34" charset="0"/>
              </a:rPr>
              <a:t>chơi trên máy tính chống bắt nạt/ môi trường học tập ảo </a:t>
            </a:r>
            <a:endParaRPr lang="en-US" sz="2400" dirty="0">
              <a:solidFill>
                <a:schemeClr val="dk1"/>
              </a:solidFill>
              <a:latin typeface="Arial" pitchFamily="34" charset="0"/>
              <a:cs typeface="Arial" pitchFamily="34" charset="0"/>
            </a:endParaRPr>
          </a:p>
          <a:p>
            <a:pPr lvl="1" algn="just"/>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Hướng </a:t>
            </a:r>
            <a:r>
              <a:rPr lang="vi-VN" sz="2400" dirty="0">
                <a:solidFill>
                  <a:schemeClr val="dk1"/>
                </a:solidFill>
                <a:latin typeface="Arial" pitchFamily="34" charset="0"/>
                <a:cs typeface="Arial" pitchFamily="34" charset="0"/>
              </a:rPr>
              <a:t>dẫn cho cha mẹ;</a:t>
            </a:r>
            <a:endParaRPr lang="en-US" sz="2400" dirty="0">
              <a:solidFill>
                <a:schemeClr val="dk1"/>
              </a:solidFill>
              <a:latin typeface="Arial" pitchFamily="34" charset="0"/>
              <a:cs typeface="Arial" pitchFamily="34" charset="0"/>
            </a:endParaRPr>
          </a:p>
          <a:p>
            <a:pPr lvl="1" algn="just"/>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H</a:t>
            </a:r>
            <a:r>
              <a:rPr lang="en-US" sz="2400" dirty="0" smtClean="0">
                <a:latin typeface="Arial" pitchFamily="34" charset="0"/>
                <a:cs typeface="Arial" pitchFamily="34" charset="0"/>
              </a:rPr>
              <a:t>ộ</a:t>
            </a:r>
            <a:r>
              <a:rPr lang="vi-VN" sz="2400" dirty="0" smtClean="0">
                <a:solidFill>
                  <a:schemeClr val="dk1"/>
                </a:solidFill>
                <a:latin typeface="Arial" pitchFamily="34" charset="0"/>
                <a:cs typeface="Arial" pitchFamily="34" charset="0"/>
              </a:rPr>
              <a:t>p </a:t>
            </a:r>
            <a:r>
              <a:rPr lang="vi-VN" sz="2400" dirty="0">
                <a:solidFill>
                  <a:schemeClr val="dk1"/>
                </a:solidFill>
                <a:latin typeface="Arial" pitchFamily="34" charset="0"/>
                <a:cs typeface="Arial" pitchFamily="34" charset="0"/>
              </a:rPr>
              <a:t>thư trực tuyến.</a:t>
            </a:r>
            <a:endParaRPr lang="en-US" sz="2400" dirty="0">
              <a:solidFill>
                <a:schemeClr val="dk1"/>
              </a:solidFill>
              <a:latin typeface="Arial" pitchFamily="34" charset="0"/>
              <a:cs typeface="Arial" pitchFamily="34" charset="0"/>
            </a:endParaRPr>
          </a:p>
        </p:txBody>
      </p:sp>
    </p:spTree>
    <p:extLst>
      <p:ext uri="{BB962C8B-B14F-4D97-AF65-F5344CB8AC3E}">
        <p14:creationId xmlns:p14="http://schemas.microsoft.com/office/powerpoint/2010/main" val="88373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left)">
                                      <p:cBhvr>
                                        <p:cTn id="25" dur="500"/>
                                        <p:tgtEl>
                                          <p:spTgt spid="4">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wipe(left)">
                                      <p:cBhvr>
                                        <p:cTn id="31" dur="500"/>
                                        <p:tgtEl>
                                          <p:spTgt spid="4">
                                            <p:txEl>
                                              <p:pRg st="7" end="7"/>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wipe(left)">
                                      <p:cBhvr>
                                        <p:cTn id="34" dur="500"/>
                                        <p:tgtEl>
                                          <p:spTgt spid="4">
                                            <p:txEl>
                                              <p:pRg st="8" end="8"/>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wipe(left)">
                                      <p:cBhvr>
                                        <p:cTn id="37" dur="500"/>
                                        <p:tgtEl>
                                          <p:spTgt spid="4">
                                            <p:txEl>
                                              <p:pRg st="9" end="9"/>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
                                            <p:txEl>
                                              <p:pRg st="10" end="10"/>
                                            </p:txEl>
                                          </p:spTgt>
                                        </p:tgtEl>
                                        <p:attrNameLst>
                                          <p:attrName>style.visibility</p:attrName>
                                        </p:attrNameLst>
                                      </p:cBhvr>
                                      <p:to>
                                        <p:strVal val="visible"/>
                                      </p:to>
                                    </p:set>
                                    <p:animEffect transition="in" filter="wipe(left)">
                                      <p:cBhvr>
                                        <p:cTn id="40" dur="500"/>
                                        <p:tgtEl>
                                          <p:spTgt spid="4">
                                            <p:txEl>
                                              <p:pRg st="10" end="10"/>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wipe(left)">
                                      <p:cBhvr>
                                        <p:cTn id="43" dur="500"/>
                                        <p:tgtEl>
                                          <p:spTgt spid="4">
                                            <p:txEl>
                                              <p:pRg st="11" end="11"/>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txEl>
                                              <p:pRg st="12" end="12"/>
                                            </p:txEl>
                                          </p:spTgt>
                                        </p:tgtEl>
                                        <p:attrNameLst>
                                          <p:attrName>style.visibility</p:attrName>
                                        </p:attrNameLst>
                                      </p:cBhvr>
                                      <p:to>
                                        <p:strVal val="visible"/>
                                      </p:to>
                                    </p:set>
                                    <p:animEffect transition="in" filter="wipe(left)">
                                      <p:cBhvr>
                                        <p:cTn id="46" dur="500"/>
                                        <p:tgtEl>
                                          <p:spTgt spid="4">
                                            <p:txEl>
                                              <p:pRg st="12" end="12"/>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Effect transition="in" filter="wipe(left)">
                                      <p:cBhvr>
                                        <p:cTn id="49" dur="500"/>
                                        <p:tgtEl>
                                          <p:spTgt spid="4">
                                            <p:txEl>
                                              <p:pRg st="13" end="13"/>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
                                            <p:txEl>
                                              <p:pRg st="14" end="14"/>
                                            </p:txEl>
                                          </p:spTgt>
                                        </p:tgtEl>
                                        <p:attrNameLst>
                                          <p:attrName>style.visibility</p:attrName>
                                        </p:attrNameLst>
                                      </p:cBhvr>
                                      <p:to>
                                        <p:strVal val="visible"/>
                                      </p:to>
                                    </p:set>
                                    <p:animEffect transition="in" filter="wipe(left)">
                                      <p:cBhvr>
                                        <p:cTn id="52"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4" name="Rectangle 3"/>
          <p:cNvSpPr/>
          <p:nvPr/>
        </p:nvSpPr>
        <p:spPr>
          <a:xfrm>
            <a:off x="533400" y="990600"/>
            <a:ext cx="8229600" cy="507831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vi-VN" sz="2400" b="1" dirty="0">
                <a:cs typeface="Times New Roman" pitchFamily="18" charset="0"/>
              </a:rPr>
              <a:t>Phần </a:t>
            </a:r>
            <a:r>
              <a:rPr lang="vi-VN" sz="2400" b="1" dirty="0" smtClean="0">
                <a:cs typeface="Times New Roman" pitchFamily="18" charset="0"/>
              </a:rPr>
              <a:t>riêng:</a:t>
            </a:r>
            <a:r>
              <a:rPr lang="vi-VN" sz="2400" dirty="0" smtClean="0">
                <a:cs typeface="Times New Roman" pitchFamily="18" charset="0"/>
              </a:rPr>
              <a:t> </a:t>
            </a:r>
            <a:endParaRPr lang="en-US" sz="2400" dirty="0" smtClean="0">
              <a:cs typeface="Times New Roman" pitchFamily="18" charset="0"/>
            </a:endParaRPr>
          </a:p>
          <a:p>
            <a:pPr>
              <a:lnSpc>
                <a:spcPct val="150000"/>
              </a:lnSpc>
            </a:pPr>
            <a:r>
              <a:rPr lang="en-US" sz="2400" dirty="0" smtClean="0">
                <a:cs typeface="Times New Roman" pitchFamily="18" charset="0"/>
              </a:rPr>
              <a:t>- Đ</a:t>
            </a:r>
            <a:r>
              <a:rPr lang="vi-VN" sz="2400" dirty="0" smtClean="0">
                <a:cs typeface="Times New Roman" pitchFamily="18" charset="0"/>
              </a:rPr>
              <a:t>ược </a:t>
            </a:r>
            <a:r>
              <a:rPr lang="vi-VN" sz="2400" dirty="0">
                <a:cs typeface="Times New Roman" pitchFamily="18" charset="0"/>
              </a:rPr>
              <a:t>sử dụng khi có những trường hợp bắt nạt cụ thể. </a:t>
            </a:r>
            <a:endParaRPr lang="en-US" sz="2400" dirty="0" smtClean="0">
              <a:cs typeface="Times New Roman" pitchFamily="18" charset="0"/>
            </a:endParaRPr>
          </a:p>
          <a:p>
            <a:pPr>
              <a:lnSpc>
                <a:spcPct val="150000"/>
              </a:lnSpc>
            </a:pPr>
            <a:r>
              <a:rPr lang="vi-VN" sz="2400" dirty="0" smtClean="0">
                <a:cs typeface="Times New Roman" pitchFamily="18" charset="0"/>
              </a:rPr>
              <a:t>Mỗi </a:t>
            </a:r>
            <a:r>
              <a:rPr lang="vi-VN" sz="2400" dirty="0">
                <a:cs typeface="Times New Roman" pitchFamily="18" charset="0"/>
              </a:rPr>
              <a:t>trường hợp cụ thể được xử lý trong một loạt các cuộc thảo luận cá nhân và nhóm giữa nhóm </a:t>
            </a:r>
            <a:r>
              <a:rPr lang="vi-VN" sz="2400" b="1" dirty="0">
                <a:cs typeface="Times New Roman" pitchFamily="18" charset="0"/>
              </a:rPr>
              <a:t>KIVa </a:t>
            </a:r>
            <a:r>
              <a:rPr lang="vi-VN" sz="2400" dirty="0">
                <a:cs typeface="Times New Roman" pitchFamily="18" charset="0"/>
              </a:rPr>
              <a:t>của trường và các </a:t>
            </a:r>
            <a:r>
              <a:rPr lang="en-US" sz="2400" dirty="0" err="1" smtClean="0">
                <a:cs typeface="Times New Roman" pitchFamily="18" charset="0"/>
              </a:rPr>
              <a:t>đối</a:t>
            </a:r>
            <a:r>
              <a:rPr lang="en-US" sz="2400" dirty="0" smtClean="0">
                <a:cs typeface="Times New Roman" pitchFamily="18" charset="0"/>
              </a:rPr>
              <a:t> </a:t>
            </a:r>
            <a:r>
              <a:rPr lang="en-US" sz="2400" dirty="0" err="1" smtClean="0">
                <a:cs typeface="Times New Roman" pitchFamily="18" charset="0"/>
              </a:rPr>
              <a:t>tượng</a:t>
            </a:r>
            <a:r>
              <a:rPr lang="vi-VN" sz="2400" dirty="0" smtClean="0">
                <a:cs typeface="Times New Roman" pitchFamily="18" charset="0"/>
              </a:rPr>
              <a:t> </a:t>
            </a:r>
            <a:r>
              <a:rPr lang="vi-VN" sz="2400" dirty="0">
                <a:cs typeface="Times New Roman" pitchFamily="18" charset="0"/>
              </a:rPr>
              <a:t>có liên quan</a:t>
            </a:r>
            <a:r>
              <a:rPr lang="vi-VN" sz="2400" dirty="0" smtClean="0">
                <a:cs typeface="Times New Roman" pitchFamily="18" charset="0"/>
              </a:rPr>
              <a:t>:</a:t>
            </a:r>
            <a:endParaRPr lang="en-US" sz="2400" dirty="0" smtClean="0">
              <a:cs typeface="Times New Roman" pitchFamily="18" charset="0"/>
            </a:endParaRPr>
          </a:p>
          <a:p>
            <a:pPr>
              <a:lnSpc>
                <a:spcPct val="150000"/>
              </a:lnSpc>
            </a:pPr>
            <a:r>
              <a:rPr lang="en-US" sz="2400" dirty="0">
                <a:cs typeface="Times New Roman" pitchFamily="18" charset="0"/>
              </a:rPr>
              <a:t>	</a:t>
            </a:r>
            <a:r>
              <a:rPr lang="vi-VN" sz="2400" dirty="0" smtClean="0">
                <a:cs typeface="Times New Roman" pitchFamily="18" charset="0"/>
              </a:rPr>
              <a:t> </a:t>
            </a:r>
            <a:r>
              <a:rPr lang="vi-VN" sz="2400" dirty="0">
                <a:cs typeface="Times New Roman" pitchFamily="18" charset="0"/>
              </a:rPr>
              <a:t>Thảo luận cá nhân với nạn nhân và với những trẻ bắt nạt, có sự giúp đỡ của GV, chia sẻ, trấn an tinh thần nạn nhân, bảo vệ nạn nhân khỏi những tấn công trong tương lai. </a:t>
            </a:r>
            <a:endParaRPr lang="en-US" sz="2400" dirty="0">
              <a:cs typeface="Times New Roman" pitchFamily="18" charset="0"/>
            </a:endParaRPr>
          </a:p>
        </p:txBody>
      </p:sp>
    </p:spTree>
    <p:extLst>
      <p:ext uri="{BB962C8B-B14F-4D97-AF65-F5344CB8AC3E}">
        <p14:creationId xmlns:p14="http://schemas.microsoft.com/office/powerpoint/2010/main" val="49938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4000" r="-4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19200"/>
            <a:ext cx="7239000" cy="4648200"/>
          </a:xfrm>
        </p:spPr>
        <p:style>
          <a:lnRef idx="1">
            <a:schemeClr val="accent4"/>
          </a:lnRef>
          <a:fillRef idx="2">
            <a:schemeClr val="accent4"/>
          </a:fillRef>
          <a:effectRef idx="1">
            <a:schemeClr val="accent4"/>
          </a:effectRef>
          <a:fontRef idx="minor">
            <a:schemeClr val="dk1"/>
          </a:fontRef>
        </p:style>
        <p:txBody>
          <a:bodyPr>
            <a:noAutofit/>
          </a:bodyPr>
          <a:lstStyle/>
          <a:p>
            <a:pPr>
              <a:lnSpc>
                <a:spcPct val="150000"/>
              </a:lnSpc>
              <a:buFont typeface="Wingdings" pitchFamily="2" charset="2"/>
              <a:buChar char="ü"/>
            </a:pPr>
            <a:r>
              <a:rPr lang="en-US" sz="2400" dirty="0" err="1">
                <a:latin typeface="Arial" pitchFamily="34" charset="0"/>
                <a:cs typeface="Arial" pitchFamily="34" charset="0"/>
              </a:rPr>
              <a:t>Vấn</a:t>
            </a:r>
            <a:r>
              <a:rPr lang="en-US" sz="2400" dirty="0">
                <a:latin typeface="Arial" pitchFamily="34" charset="0"/>
                <a:cs typeface="Arial" pitchFamily="34" charset="0"/>
              </a:rPr>
              <a:t> </a:t>
            </a:r>
            <a:r>
              <a:rPr lang="en-US" sz="2400" dirty="0" err="1">
                <a:latin typeface="Arial" pitchFamily="34" charset="0"/>
                <a:cs typeface="Arial" pitchFamily="34" charset="0"/>
              </a:rPr>
              <a:t>đề</a:t>
            </a:r>
            <a:r>
              <a:rPr lang="en-US" sz="2400" dirty="0">
                <a:latin typeface="Arial" pitchFamily="34" charset="0"/>
                <a:cs typeface="Arial" pitchFamily="34" charset="0"/>
              </a:rPr>
              <a:t> </a:t>
            </a:r>
            <a:r>
              <a:rPr lang="en-US" sz="2400" dirty="0" err="1" smtClean="0">
                <a:latin typeface="Arial" pitchFamily="34" charset="0"/>
                <a:cs typeface="Arial" pitchFamily="34" charset="0"/>
              </a:rPr>
              <a:t>phòng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chống</a:t>
            </a:r>
            <a:r>
              <a:rPr lang="en-US" sz="2400" dirty="0" smtClean="0">
                <a:latin typeface="Arial" pitchFamily="34" charset="0"/>
                <a:cs typeface="Arial" pitchFamily="34" charset="0"/>
              </a:rPr>
              <a:t> BL, </a:t>
            </a:r>
            <a:r>
              <a:rPr lang="en-US" sz="2400" dirty="0" err="1" smtClean="0">
                <a:latin typeface="Arial" pitchFamily="34" charset="0"/>
                <a:cs typeface="Arial" pitchFamily="34" charset="0"/>
              </a:rPr>
              <a:t>bảo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vệ</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trẻ</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tâm</a:t>
            </a:r>
            <a:r>
              <a:rPr lang="en-US" sz="2400" dirty="0">
                <a:latin typeface="Arial" pitchFamily="34" charset="0"/>
                <a:cs typeface="Arial" pitchFamily="34" charset="0"/>
              </a:rPr>
              <a:t> </a:t>
            </a:r>
            <a:r>
              <a:rPr lang="en-US" sz="2400" dirty="0" err="1">
                <a:latin typeface="Arial" pitchFamily="34" charset="0"/>
                <a:cs typeface="Arial" pitchFamily="34" charset="0"/>
              </a:rPr>
              <a:t>từ</a:t>
            </a:r>
            <a:r>
              <a:rPr lang="en-US" sz="2400" dirty="0">
                <a:latin typeface="Arial" pitchFamily="34" charset="0"/>
                <a:cs typeface="Arial" pitchFamily="34" charset="0"/>
              </a:rPr>
              <a:t> </a:t>
            </a:r>
            <a:r>
              <a:rPr lang="en-US" sz="2400" dirty="0" err="1">
                <a:latin typeface="Arial" pitchFamily="34" charset="0"/>
                <a:cs typeface="Arial" pitchFamily="34" charset="0"/>
              </a:rPr>
              <a:t>tất</a:t>
            </a:r>
            <a:r>
              <a:rPr lang="en-US" sz="2400" dirty="0">
                <a:latin typeface="Arial" pitchFamily="34" charset="0"/>
                <a:cs typeface="Arial" pitchFamily="34" charset="0"/>
              </a:rPr>
              <a:t> </a:t>
            </a:r>
            <a:r>
              <a:rPr lang="en-US" sz="2400" dirty="0" err="1">
                <a:latin typeface="Arial" pitchFamily="34" charset="0"/>
                <a:cs typeface="Arial" pitchFamily="34" charset="0"/>
              </a:rPr>
              <a:t>cả</a:t>
            </a:r>
            <a:r>
              <a:rPr lang="en-US" sz="2400" dirty="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cấp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Phối</a:t>
            </a:r>
            <a:r>
              <a:rPr lang="en-US" sz="2400" dirty="0" smtClean="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nhiều</a:t>
            </a:r>
            <a:r>
              <a:rPr lang="en-US" sz="2400" dirty="0">
                <a:latin typeface="Arial" pitchFamily="34" charset="0"/>
                <a:cs typeface="Arial" pitchFamily="34" charset="0"/>
              </a:rPr>
              <a:t> </a:t>
            </a:r>
            <a:r>
              <a:rPr lang="en-US" sz="2400" dirty="0" err="1">
                <a:latin typeface="Arial" pitchFamily="34" charset="0"/>
                <a:cs typeface="Arial" pitchFamily="34" charset="0"/>
              </a:rPr>
              <a:t>ngành</a:t>
            </a:r>
            <a:r>
              <a:rPr lang="en-US" sz="2400" dirty="0">
                <a:latin typeface="Arial" pitchFamily="34" charset="0"/>
                <a:cs typeface="Arial" pitchFamily="34" charset="0"/>
              </a:rPr>
              <a:t>, </a:t>
            </a:r>
            <a:r>
              <a:rPr lang="en-US" sz="2400" dirty="0" err="1">
                <a:latin typeface="Arial" pitchFamily="34" charset="0"/>
                <a:cs typeface="Arial" pitchFamily="34" charset="0"/>
              </a:rPr>
              <a:t>đảm</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smtClean="0">
                <a:latin typeface="Arial" pitchFamily="34" charset="0"/>
                <a:cs typeface="Arial" pitchFamily="34" charset="0"/>
              </a:rPr>
              <a:t>tính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đồng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bộ</a:t>
            </a:r>
            <a:r>
              <a:rPr lang="en-US" sz="2400" dirty="0" smtClean="0">
                <a:latin typeface="Arial" pitchFamily="34" charset="0"/>
                <a:cs typeface="Arial" pitchFamily="34" charset="0"/>
              </a:rPr>
              <a:t>,  </a:t>
            </a:r>
            <a:r>
              <a:rPr lang="en-US" sz="2400" dirty="0" err="1">
                <a:latin typeface="Arial" pitchFamily="34" charset="0"/>
                <a:cs typeface="Arial" pitchFamily="34" charset="0"/>
              </a:rPr>
              <a:t>chuyên</a:t>
            </a:r>
            <a:r>
              <a:rPr lang="en-US" sz="2400" dirty="0">
                <a:latin typeface="Arial" pitchFamily="34" charset="0"/>
                <a:cs typeface="Arial" pitchFamily="34" charset="0"/>
              </a:rPr>
              <a:t> </a:t>
            </a:r>
            <a:r>
              <a:rPr lang="en-US" sz="2400" dirty="0" err="1" smtClean="0">
                <a:latin typeface="Arial" pitchFamily="34" charset="0"/>
                <a:cs typeface="Arial" pitchFamily="34" charset="0"/>
              </a:rPr>
              <a:t>nghiệp</a:t>
            </a:r>
            <a:r>
              <a:rPr lang="en-US" sz="2400" dirty="0" smtClean="0">
                <a:latin typeface="Arial" pitchFamily="34" charset="0"/>
                <a:cs typeface="Arial" pitchFamily="34" charset="0"/>
              </a:rPr>
              <a:t>.</a:t>
            </a:r>
          </a:p>
          <a:p>
            <a:pPr>
              <a:lnSpc>
                <a:spcPct val="150000"/>
              </a:lnSpc>
              <a:buFont typeface="Wingdings" pitchFamily="2" charset="2"/>
              <a:buChar char="ü"/>
            </a:pPr>
            <a:r>
              <a:rPr lang="en-US" sz="2400" dirty="0" err="1">
                <a:latin typeface="Arial" pitchFamily="34" charset="0"/>
                <a:cs typeface="Arial" pitchFamily="34" charset="0"/>
              </a:rPr>
              <a:t>Chú</a:t>
            </a:r>
            <a:r>
              <a:rPr lang="en-US" sz="2400" dirty="0">
                <a:latin typeface="Arial" pitchFamily="34" charset="0"/>
                <a:cs typeface="Arial" pitchFamily="34" charset="0"/>
              </a:rPr>
              <a:t> </a:t>
            </a:r>
            <a:r>
              <a:rPr lang="en-US" sz="2400" dirty="0" err="1">
                <a:latin typeface="Arial" pitchFamily="34" charset="0"/>
                <a:cs typeface="Arial" pitchFamily="34" charset="0"/>
              </a:rPr>
              <a:t>trọng</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tác</a:t>
            </a:r>
            <a:r>
              <a:rPr lang="en-US" sz="2400" dirty="0">
                <a:latin typeface="Arial" pitchFamily="34" charset="0"/>
                <a:cs typeface="Arial" pitchFamily="34" charset="0"/>
              </a:rPr>
              <a:t> </a:t>
            </a:r>
            <a:r>
              <a:rPr lang="en-US" sz="2400" dirty="0" err="1">
                <a:latin typeface="Arial" pitchFamily="34" charset="0"/>
                <a:cs typeface="Arial" pitchFamily="34" charset="0"/>
              </a:rPr>
              <a:t>phòng</a:t>
            </a:r>
            <a:r>
              <a:rPr lang="en-US" sz="2400" dirty="0">
                <a:latin typeface="Arial" pitchFamily="34" charset="0"/>
                <a:cs typeface="Arial" pitchFamily="34" charset="0"/>
              </a:rPr>
              <a:t> </a:t>
            </a:r>
            <a:r>
              <a:rPr lang="en-US" sz="2400" dirty="0" err="1" smtClean="0">
                <a:latin typeface="Arial" pitchFamily="34" charset="0"/>
                <a:cs typeface="Arial" pitchFamily="34" charset="0"/>
              </a:rPr>
              <a:t>ngừa</a:t>
            </a:r>
            <a:r>
              <a:rPr lang="en-US" sz="2400" dirty="0" smtClean="0">
                <a:latin typeface="Arial" pitchFamily="34" charset="0"/>
                <a:cs typeface="Arial" pitchFamily="34" charset="0"/>
              </a:rPr>
              <a:t>.</a:t>
            </a:r>
          </a:p>
          <a:p>
            <a:pPr>
              <a:lnSpc>
                <a:spcPct val="150000"/>
              </a:lnSpc>
              <a:buFont typeface="Wingdings" pitchFamily="2" charset="2"/>
              <a:buChar char="ü"/>
            </a:pPr>
            <a:r>
              <a:rPr lang="en-US" sz="2400" dirty="0" err="1" smtClean="0">
                <a:latin typeface="Arial" pitchFamily="34" charset="0"/>
                <a:cs typeface="Arial" pitchFamily="34" charset="0"/>
              </a:rPr>
              <a:t>Xây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dựng</a:t>
            </a:r>
            <a:r>
              <a:rPr lang="en-US" sz="2400" dirty="0" smtClean="0">
                <a:latin typeface="Arial" pitchFamily="34" charset="0"/>
                <a:cs typeface="Arial" pitchFamily="34" charset="0"/>
              </a:rPr>
              <a:t> MTGD </a:t>
            </a:r>
            <a:r>
              <a:rPr lang="en-US" sz="2400" dirty="0" err="1" smtClean="0">
                <a:latin typeface="Arial" pitchFamily="34" charset="0"/>
                <a:cs typeface="Arial" pitchFamily="34" charset="0"/>
              </a:rPr>
              <a:t>thân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thiện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từ</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sinh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hàng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ngày</a:t>
            </a:r>
            <a:r>
              <a:rPr lang="en-US" sz="2400" dirty="0" smtClean="0">
                <a:latin typeface="Arial" pitchFamily="34" charset="0"/>
                <a:cs typeface="Arial" pitchFamily="34" charset="0"/>
              </a:rPr>
              <a:t>.</a:t>
            </a:r>
          </a:p>
          <a:p>
            <a:pPr>
              <a:lnSpc>
                <a:spcPct val="150000"/>
              </a:lnSpc>
              <a:buFont typeface="Wingdings" pitchFamily="2" charset="2"/>
              <a:buChar char="ü"/>
            </a:pP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tâm</a:t>
            </a:r>
            <a:r>
              <a:rPr lang="en-US" sz="2400" dirty="0">
                <a:latin typeface="Arial" pitchFamily="34" charset="0"/>
                <a:cs typeface="Arial" pitchFamily="34" charset="0"/>
              </a:rPr>
              <a:t> </a:t>
            </a:r>
            <a:r>
              <a:rPr lang="en-US" sz="2400" dirty="0" err="1">
                <a:latin typeface="Arial" pitchFamily="34" charset="0"/>
                <a:cs typeface="Arial" pitchFamily="34" charset="0"/>
              </a:rPr>
              <a:t>đến</a:t>
            </a:r>
            <a:r>
              <a:rPr lang="en-US" sz="2400" dirty="0">
                <a:latin typeface="Arial" pitchFamily="34" charset="0"/>
                <a:cs typeface="Arial" pitchFamily="34" charset="0"/>
              </a:rPr>
              <a:t> </a:t>
            </a:r>
            <a:r>
              <a:rPr lang="en-US" sz="2400" dirty="0" err="1">
                <a:latin typeface="Arial" pitchFamily="34" charset="0"/>
                <a:cs typeface="Arial" pitchFamily="34" charset="0"/>
              </a:rPr>
              <a:t>văn</a:t>
            </a:r>
            <a:r>
              <a:rPr lang="en-US" sz="2400" dirty="0">
                <a:latin typeface="Arial" pitchFamily="34" charset="0"/>
                <a:cs typeface="Arial" pitchFamily="34" charset="0"/>
              </a:rPr>
              <a:t> </a:t>
            </a:r>
            <a:r>
              <a:rPr lang="en-US" sz="2400" dirty="0" err="1">
                <a:latin typeface="Arial" pitchFamily="34" charset="0"/>
                <a:cs typeface="Arial" pitchFamily="34" charset="0"/>
              </a:rPr>
              <a:t>hóa</a:t>
            </a:r>
            <a:r>
              <a:rPr lang="en-US" sz="2400" dirty="0">
                <a:latin typeface="Arial" pitchFamily="34" charset="0"/>
                <a:cs typeface="Arial" pitchFamily="34" charset="0"/>
              </a:rPr>
              <a:t> </a:t>
            </a:r>
            <a:r>
              <a:rPr lang="en-US" sz="2400" dirty="0" err="1">
                <a:latin typeface="Arial" pitchFamily="34" charset="0"/>
                <a:cs typeface="Arial" pitchFamily="34" charset="0"/>
              </a:rPr>
              <a:t>nhà</a:t>
            </a:r>
            <a:r>
              <a:rPr lang="en-US" sz="2400" dirty="0">
                <a:latin typeface="Arial" pitchFamily="34" charset="0"/>
                <a:cs typeface="Arial" pitchFamily="34" charset="0"/>
              </a:rPr>
              <a:t> </a:t>
            </a:r>
            <a:r>
              <a:rPr lang="en-US" sz="2400" dirty="0" err="1" smtClean="0">
                <a:latin typeface="Arial" pitchFamily="34" charset="0"/>
                <a:cs typeface="Arial" pitchFamily="34" charset="0"/>
              </a:rPr>
              <a:t>trường</a:t>
            </a:r>
            <a:r>
              <a:rPr lang="en-US" sz="2400" dirty="0" smtClean="0">
                <a:latin typeface="Arial" pitchFamily="34" charset="0"/>
                <a:cs typeface="Arial" pitchFamily="34" charset="0"/>
              </a:rPr>
              <a:t>.</a:t>
            </a:r>
          </a:p>
          <a:p>
            <a:pPr marL="0" indent="0">
              <a:lnSpc>
                <a:spcPct val="150000"/>
              </a:lnSpc>
              <a:buNone/>
            </a:pPr>
            <a:endParaRPr lang="en-US" sz="2400" dirty="0">
              <a:latin typeface="Arial" pitchFamily="34" charset="0"/>
              <a:cs typeface="Arial" pitchFamily="34" charset="0"/>
            </a:endParaRPr>
          </a:p>
        </p:txBody>
      </p:sp>
      <p:sp>
        <p:nvSpPr>
          <p:cNvPr id="4" name="TextBox 3"/>
          <p:cNvSpPr txBox="1"/>
          <p:nvPr/>
        </p:nvSpPr>
        <p:spPr>
          <a:xfrm>
            <a:off x="2133600" y="228600"/>
            <a:ext cx="50292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Bài</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học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từ</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kinh</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nghiệm</a:t>
            </a:r>
            <a:r>
              <a:rPr lang="en-US" sz="2400" b="1" dirty="0" smtClean="0">
                <a:solidFill>
                  <a:srgbClr val="FF0000"/>
                </a:solidFill>
                <a:latin typeface="Arial" pitchFamily="34" charset="0"/>
                <a:cs typeface="Arial" pitchFamily="34" charset="0"/>
              </a:rPr>
              <a:t> </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386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4000" r="-4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077200" cy="3886200"/>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p>
            <a:pPr>
              <a:lnSpc>
                <a:spcPct val="150000"/>
              </a:lnSpc>
              <a:buFont typeface="Wingdings" pitchFamily="2" charset="2"/>
              <a:buChar char="ü"/>
            </a:pPr>
            <a:r>
              <a:rPr lang="en-US" sz="2400" dirty="0" err="1">
                <a:latin typeface="Arial" pitchFamily="34" charset="0"/>
                <a:cs typeface="Arial" pitchFamily="34" charset="0"/>
              </a:rPr>
              <a:t>Tăng</a:t>
            </a:r>
            <a:r>
              <a:rPr lang="en-US" sz="2400" dirty="0">
                <a:latin typeface="Arial" pitchFamily="34" charset="0"/>
                <a:cs typeface="Arial" pitchFamily="34" charset="0"/>
              </a:rPr>
              <a:t> </a:t>
            </a:r>
            <a:r>
              <a:rPr lang="en-US" sz="2400" dirty="0" err="1">
                <a:latin typeface="Arial" pitchFamily="34" charset="0"/>
                <a:cs typeface="Arial" pitchFamily="34" charset="0"/>
              </a:rPr>
              <a:t>cường</a:t>
            </a:r>
            <a:r>
              <a:rPr lang="en-US" sz="2400" dirty="0">
                <a:latin typeface="Arial" pitchFamily="34" charset="0"/>
                <a:cs typeface="Arial" pitchFamily="34" charset="0"/>
              </a:rPr>
              <a:t> </a:t>
            </a:r>
            <a:r>
              <a:rPr lang="en-US" sz="2400" dirty="0" err="1">
                <a:latin typeface="Arial" pitchFamily="34" charset="0"/>
                <a:cs typeface="Arial" pitchFamily="34" charset="0"/>
              </a:rPr>
              <a:t>nhận</a:t>
            </a:r>
            <a:r>
              <a:rPr lang="en-US" sz="2400" dirty="0">
                <a:latin typeface="Arial" pitchFamily="34" charset="0"/>
                <a:cs typeface="Arial" pitchFamily="34" charset="0"/>
              </a:rPr>
              <a:t> </a:t>
            </a: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đối</a:t>
            </a:r>
            <a:r>
              <a:rPr lang="en-US" sz="2400" dirty="0">
                <a:latin typeface="Arial" pitchFamily="34" charset="0"/>
                <a:cs typeface="Arial" pitchFamily="34" charset="0"/>
              </a:rPr>
              <a:t> </a:t>
            </a:r>
            <a:r>
              <a:rPr lang="en-US" sz="2400" dirty="0" err="1" smtClean="0">
                <a:latin typeface="Arial" pitchFamily="34" charset="0"/>
                <a:cs typeface="Arial" pitchFamily="34" charset="0"/>
              </a:rPr>
              <a:t>tượng</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a:lnSpc>
                <a:spcPct val="150000"/>
              </a:lnSpc>
              <a:buFont typeface="Wingdings" pitchFamily="2" charset="2"/>
              <a:buChar char="ü"/>
            </a:pP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kiến</a:t>
            </a:r>
            <a:r>
              <a:rPr lang="en-US" sz="2400" dirty="0">
                <a:latin typeface="Arial" pitchFamily="34" charset="0"/>
                <a:cs typeface="Arial" pitchFamily="34" charset="0"/>
              </a:rPr>
              <a:t> </a:t>
            </a: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kĩ</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phòng</a:t>
            </a:r>
            <a:r>
              <a:rPr lang="en-US" sz="2400" dirty="0">
                <a:latin typeface="Arial" pitchFamily="34" charset="0"/>
                <a:cs typeface="Arial" pitchFamily="34" charset="0"/>
              </a:rPr>
              <a:t> </a:t>
            </a:r>
            <a:r>
              <a:rPr lang="en-US" sz="2400" dirty="0" err="1">
                <a:latin typeface="Arial" pitchFamily="34" charset="0"/>
                <a:cs typeface="Arial" pitchFamily="34" charset="0"/>
              </a:rPr>
              <a:t>tránh</a:t>
            </a:r>
            <a:r>
              <a:rPr lang="en-US" sz="2400" dirty="0">
                <a:latin typeface="Arial" pitchFamily="34" charset="0"/>
                <a:cs typeface="Arial" pitchFamily="34" charset="0"/>
              </a:rPr>
              <a:t> BL </a:t>
            </a:r>
            <a:r>
              <a:rPr lang="en-US" sz="2400" dirty="0" err="1">
                <a:latin typeface="Arial" pitchFamily="34" charset="0"/>
                <a:cs typeface="Arial" pitchFamily="34" charset="0"/>
              </a:rPr>
              <a:t>hiệu</a:t>
            </a:r>
            <a:r>
              <a:rPr lang="en-US" sz="2400" dirty="0">
                <a:latin typeface="Arial" pitchFamily="34" charset="0"/>
                <a:cs typeface="Arial" pitchFamily="34" charset="0"/>
              </a:rPr>
              <a:t> </a:t>
            </a:r>
            <a:r>
              <a:rPr lang="en-US" sz="2400" dirty="0" err="1" smtClean="0">
                <a:latin typeface="Arial" pitchFamily="34" charset="0"/>
                <a:cs typeface="Arial" pitchFamily="34" charset="0"/>
              </a:rPr>
              <a:t>quả</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a:lnSpc>
                <a:spcPct val="150000"/>
              </a:lnSpc>
              <a:buFont typeface="Wingdings" pitchFamily="2" charset="2"/>
              <a:buChar char="ü"/>
            </a:pPr>
            <a:r>
              <a:rPr lang="en-US" sz="2400" dirty="0" err="1">
                <a:latin typeface="Arial" pitchFamily="34" charset="0"/>
                <a:cs typeface="Arial" pitchFamily="34" charset="0"/>
              </a:rPr>
              <a:t>Chú</a:t>
            </a:r>
            <a:r>
              <a:rPr lang="en-US" sz="2400" dirty="0">
                <a:latin typeface="Arial" pitchFamily="34" charset="0"/>
                <a:cs typeface="Arial" pitchFamily="34" charset="0"/>
              </a:rPr>
              <a:t> </a:t>
            </a:r>
            <a:r>
              <a:rPr lang="en-US" sz="2400" dirty="0" err="1">
                <a:latin typeface="Arial" pitchFamily="34" charset="0"/>
                <a:cs typeface="Arial" pitchFamily="34" charset="0"/>
              </a:rPr>
              <a:t>trọng</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lối</a:t>
            </a:r>
            <a:r>
              <a:rPr lang="en-US" sz="2400" dirty="0">
                <a:latin typeface="Arial" pitchFamily="34" charset="0"/>
                <a:cs typeface="Arial" pitchFamily="34" charset="0"/>
              </a:rPr>
              <a:t> </a:t>
            </a:r>
            <a:r>
              <a:rPr lang="en-US" sz="2400" dirty="0" err="1">
                <a:latin typeface="Arial" pitchFamily="34" charset="0"/>
                <a:cs typeface="Arial" pitchFamily="34" charset="0"/>
              </a:rPr>
              <a:t>sống</a:t>
            </a:r>
            <a:r>
              <a:rPr lang="en-US" sz="2400" dirty="0">
                <a:latin typeface="Arial" pitchFamily="34" charset="0"/>
                <a:cs typeface="Arial" pitchFamily="34" charset="0"/>
              </a:rPr>
              <a:t> </a:t>
            </a:r>
            <a:r>
              <a:rPr lang="en-US" sz="2400" dirty="0" err="1">
                <a:latin typeface="Arial" pitchFamily="34" charset="0"/>
                <a:cs typeface="Arial" pitchFamily="34" charset="0"/>
              </a:rPr>
              <a:t>lành</a:t>
            </a:r>
            <a:r>
              <a:rPr lang="en-US" sz="2400" dirty="0">
                <a:latin typeface="Arial" pitchFamily="34" charset="0"/>
                <a:cs typeface="Arial" pitchFamily="34" charset="0"/>
              </a:rPr>
              <a:t> </a:t>
            </a:r>
            <a:r>
              <a:rPr lang="en-US" sz="2400" dirty="0" err="1">
                <a:latin typeface="Arial" pitchFamily="34" charset="0"/>
                <a:cs typeface="Arial" pitchFamily="34" charset="0"/>
              </a:rPr>
              <a:t>mạnh</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qua </a:t>
            </a:r>
            <a:r>
              <a:rPr lang="en-US" sz="2400" dirty="0" err="1">
                <a:latin typeface="Arial" pitchFamily="34" charset="0"/>
                <a:cs typeface="Arial" pitchFamily="34" charset="0"/>
              </a:rPr>
              <a:t>dinh</a:t>
            </a:r>
            <a:r>
              <a:rPr lang="en-US" sz="2400" dirty="0">
                <a:latin typeface="Arial" pitchFamily="34" charset="0"/>
                <a:cs typeface="Arial" pitchFamily="34" charset="0"/>
              </a:rPr>
              <a:t> </a:t>
            </a:r>
            <a:r>
              <a:rPr lang="en-US" sz="2400" dirty="0" err="1">
                <a:latin typeface="Arial" pitchFamily="34" charset="0"/>
                <a:cs typeface="Arial" pitchFamily="34" charset="0"/>
              </a:rPr>
              <a:t>dưỡng</a:t>
            </a:r>
            <a:r>
              <a:rPr lang="en-US" sz="2400" dirty="0">
                <a:latin typeface="Arial" pitchFamily="34" charset="0"/>
                <a:cs typeface="Arial" pitchFamily="34" charset="0"/>
              </a:rPr>
              <a:t>, </a:t>
            </a:r>
            <a:r>
              <a:rPr lang="en-US" sz="2400" dirty="0" err="1">
                <a:latin typeface="Arial" pitchFamily="34" charset="0"/>
                <a:cs typeface="Arial" pitchFamily="34" charset="0"/>
              </a:rPr>
              <a:t>rèn</a:t>
            </a:r>
            <a:r>
              <a:rPr lang="en-US" sz="2400" dirty="0">
                <a:latin typeface="Arial" pitchFamily="34" charset="0"/>
                <a:cs typeface="Arial" pitchFamily="34" charset="0"/>
              </a:rPr>
              <a:t> </a:t>
            </a:r>
            <a:r>
              <a:rPr lang="en-US" sz="2400" dirty="0" err="1">
                <a:latin typeface="Arial" pitchFamily="34" charset="0"/>
                <a:cs typeface="Arial" pitchFamily="34" charset="0"/>
              </a:rPr>
              <a:t>luyện</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tư</a:t>
            </a:r>
            <a:r>
              <a:rPr lang="en-US" sz="2400" dirty="0">
                <a:latin typeface="Arial" pitchFamily="34" charset="0"/>
                <a:cs typeface="Arial" pitchFamily="34" charset="0"/>
              </a:rPr>
              <a:t> </a:t>
            </a:r>
            <a:r>
              <a:rPr lang="en-US" sz="2400" dirty="0" err="1">
                <a:latin typeface="Arial" pitchFamily="34" charset="0"/>
                <a:cs typeface="Arial" pitchFamily="34" charset="0"/>
              </a:rPr>
              <a:t>vấn</a:t>
            </a:r>
            <a:r>
              <a:rPr lang="en-US" sz="2400" dirty="0">
                <a:latin typeface="Arial" pitchFamily="34" charset="0"/>
                <a:cs typeface="Arial" pitchFamily="34" charset="0"/>
              </a:rPr>
              <a:t> </a:t>
            </a:r>
            <a:r>
              <a:rPr lang="en-US" sz="2400" dirty="0" err="1">
                <a:latin typeface="Arial" pitchFamily="34" charset="0"/>
                <a:cs typeface="Arial" pitchFamily="34" charset="0"/>
              </a:rPr>
              <a:t>tâm</a:t>
            </a:r>
            <a:r>
              <a:rPr lang="en-US" sz="2400" dirty="0">
                <a:latin typeface="Arial" pitchFamily="34" charset="0"/>
                <a:cs typeface="Arial" pitchFamily="34" charset="0"/>
              </a:rPr>
              <a:t> </a:t>
            </a:r>
            <a:r>
              <a:rPr lang="en-US" sz="2400" dirty="0" err="1">
                <a:latin typeface="Arial" pitchFamily="34" charset="0"/>
                <a:cs typeface="Arial" pitchFamily="34" charset="0"/>
              </a:rPr>
              <a:t>lý</a:t>
            </a:r>
            <a:r>
              <a:rPr lang="en-US" sz="2400" dirty="0" err="1">
                <a:latin typeface="Arial" pitchFamily="34" charset="0"/>
                <a:cs typeface="Arial" pitchFamily="34" charset="0"/>
                <a:sym typeface="Wingdings" pitchFamily="2" charset="2"/>
              </a:rPr>
              <a:t>khỏe</a:t>
            </a:r>
            <a:r>
              <a:rPr lang="en-US" sz="2400" dirty="0">
                <a:latin typeface="Arial" pitchFamily="34" charset="0"/>
                <a:cs typeface="Arial" pitchFamily="34" charset="0"/>
                <a:sym typeface="Wingdings" pitchFamily="2" charset="2"/>
              </a:rPr>
              <a:t> </a:t>
            </a:r>
            <a:r>
              <a:rPr lang="en-US" sz="2400" dirty="0" err="1">
                <a:latin typeface="Arial" pitchFamily="34" charset="0"/>
                <a:cs typeface="Arial" pitchFamily="34" charset="0"/>
                <a:sym typeface="Wingdings" pitchFamily="2" charset="2"/>
              </a:rPr>
              <a:t>mạnh</a:t>
            </a:r>
            <a:r>
              <a:rPr lang="en-US" sz="2400" dirty="0">
                <a:latin typeface="Arial" pitchFamily="34" charset="0"/>
                <a:cs typeface="Arial" pitchFamily="34" charset="0"/>
                <a:sym typeface="Wingdings" pitchFamily="2" charset="2"/>
              </a:rPr>
              <a:t> </a:t>
            </a:r>
            <a:r>
              <a:rPr lang="en-US" sz="2400" dirty="0" err="1">
                <a:latin typeface="Arial" pitchFamily="34" charset="0"/>
                <a:cs typeface="Arial" pitchFamily="34" charset="0"/>
                <a:sym typeface="Wingdings" pitchFamily="2" charset="2"/>
              </a:rPr>
              <a:t>cả</a:t>
            </a:r>
            <a:r>
              <a:rPr lang="en-US" sz="2400" dirty="0">
                <a:latin typeface="Arial" pitchFamily="34" charset="0"/>
                <a:cs typeface="Arial" pitchFamily="34" charset="0"/>
                <a:sym typeface="Wingdings" pitchFamily="2" charset="2"/>
              </a:rPr>
              <a:t> </a:t>
            </a:r>
            <a:r>
              <a:rPr lang="en-US" sz="2400" dirty="0" err="1">
                <a:latin typeface="Arial" pitchFamily="34" charset="0"/>
                <a:cs typeface="Arial" pitchFamily="34" charset="0"/>
                <a:sym typeface="Wingdings" pitchFamily="2" charset="2"/>
              </a:rPr>
              <a:t>thế</a:t>
            </a:r>
            <a:r>
              <a:rPr lang="en-US" sz="2400" dirty="0">
                <a:latin typeface="Arial" pitchFamily="34" charset="0"/>
                <a:cs typeface="Arial" pitchFamily="34" charset="0"/>
                <a:sym typeface="Wingdings" pitchFamily="2" charset="2"/>
              </a:rPr>
              <a:t> </a:t>
            </a:r>
            <a:r>
              <a:rPr lang="en-US" sz="2400" dirty="0" err="1">
                <a:latin typeface="Arial" pitchFamily="34" charset="0"/>
                <a:cs typeface="Arial" pitchFamily="34" charset="0"/>
                <a:sym typeface="Wingdings" pitchFamily="2" charset="2"/>
              </a:rPr>
              <a:t>chất</a:t>
            </a:r>
            <a:r>
              <a:rPr lang="en-US" sz="2400" dirty="0">
                <a:latin typeface="Arial" pitchFamily="34" charset="0"/>
                <a:cs typeface="Arial" pitchFamily="34" charset="0"/>
                <a:sym typeface="Wingdings" pitchFamily="2" charset="2"/>
              </a:rPr>
              <a:t> </a:t>
            </a:r>
            <a:r>
              <a:rPr lang="en-US" sz="2400" dirty="0" err="1">
                <a:latin typeface="Arial" pitchFamily="34" charset="0"/>
                <a:cs typeface="Arial" pitchFamily="34" charset="0"/>
                <a:sym typeface="Wingdings" pitchFamily="2" charset="2"/>
              </a:rPr>
              <a:t>và</a:t>
            </a:r>
            <a:r>
              <a:rPr lang="en-US" sz="2400" dirty="0">
                <a:latin typeface="Arial" pitchFamily="34" charset="0"/>
                <a:cs typeface="Arial" pitchFamily="34" charset="0"/>
                <a:sym typeface="Wingdings" pitchFamily="2" charset="2"/>
              </a:rPr>
              <a:t> </a:t>
            </a:r>
            <a:r>
              <a:rPr lang="en-US" sz="2400" dirty="0" err="1" smtClean="0">
                <a:latin typeface="Arial" pitchFamily="34" charset="0"/>
                <a:cs typeface="Arial" pitchFamily="34" charset="0"/>
                <a:sym typeface="Wingdings" pitchFamily="2" charset="2"/>
              </a:rPr>
              <a:t>tinh</a:t>
            </a:r>
            <a:r>
              <a:rPr lang="en-US" sz="2400" dirty="0" smtClean="0">
                <a:latin typeface="Arial" pitchFamily="34" charset="0"/>
                <a:cs typeface="Arial" pitchFamily="34" charset="0"/>
                <a:sym typeface="Wingdings" pitchFamily="2" charset="2"/>
              </a:rPr>
              <a:t> </a:t>
            </a:r>
            <a:r>
              <a:rPr lang="en-US" sz="2400" dirty="0" err="1" smtClean="0">
                <a:latin typeface="Arial" pitchFamily="34" charset="0"/>
                <a:cs typeface="Arial" pitchFamily="34" charset="0"/>
                <a:sym typeface="Wingdings" pitchFamily="2" charset="2"/>
              </a:rPr>
              <a:t>thần</a:t>
            </a:r>
            <a:r>
              <a:rPr lang="en-US" sz="2400" dirty="0" smtClean="0">
                <a:latin typeface="Arial" pitchFamily="34" charset="0"/>
                <a:cs typeface="Arial" pitchFamily="34" charset="0"/>
                <a:sym typeface="Wingdings" pitchFamily="2" charset="2"/>
              </a:rPr>
              <a:t>.</a:t>
            </a:r>
            <a:endParaRPr lang="en-US" sz="2400" dirty="0">
              <a:latin typeface="Arial" pitchFamily="34" charset="0"/>
              <a:cs typeface="Arial" pitchFamily="34" charset="0"/>
            </a:endParaRPr>
          </a:p>
          <a:p>
            <a:pPr marL="0" indent="0">
              <a:lnSpc>
                <a:spcPct val="150000"/>
              </a:lnSpc>
              <a:buNone/>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72818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98541" y="318655"/>
            <a:ext cx="8458200" cy="609600"/>
          </a:xfrm>
          <a:prstGeom prst="rect">
            <a:avLst/>
          </a:prstGeom>
        </p:spPr>
        <p:style>
          <a:lnRef idx="1">
            <a:schemeClr val="accent5"/>
          </a:lnRef>
          <a:fillRef idx="2">
            <a:schemeClr val="accent5"/>
          </a:fillRef>
          <a:effectRef idx="1">
            <a:schemeClr val="accent5"/>
          </a:effectRef>
          <a:fontRef idx="minor">
            <a:schemeClr val="dk1"/>
          </a:fontRef>
        </p:style>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2800" b="1" dirty="0" err="1" smtClean="0">
                <a:solidFill>
                  <a:srgbClr val="FF0000"/>
                </a:solidFill>
                <a:latin typeface="Times New Roman" pitchFamily="18" charset="0"/>
                <a:cs typeface="Times New Roman" pitchFamily="18" charset="0"/>
              </a:rPr>
              <a:t>Căn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pháp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lý</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phòng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chống</a:t>
            </a:r>
            <a:r>
              <a:rPr lang="en-US" sz="2800" b="1" dirty="0" smtClean="0">
                <a:solidFill>
                  <a:srgbClr val="FF0000"/>
                </a:solidFill>
                <a:latin typeface="Times New Roman" pitchFamily="18" charset="0"/>
                <a:cs typeface="Times New Roman" pitchFamily="18" charset="0"/>
              </a:rPr>
              <a:t> BLHĐ ở </a:t>
            </a:r>
            <a:r>
              <a:rPr lang="en-US" sz="2800" b="1" dirty="0" err="1" smtClean="0">
                <a:solidFill>
                  <a:srgbClr val="FF0000"/>
                </a:solidFill>
                <a:latin typeface="Times New Roman" pitchFamily="18" charset="0"/>
                <a:cs typeface="Times New Roman" pitchFamily="18" charset="0"/>
              </a:rPr>
              <a:t>Việt</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Nam</a:t>
            </a:r>
            <a:endParaRPr lang="en-US" sz="2800" dirty="0">
              <a:solidFill>
                <a:srgbClr val="FF0000"/>
              </a:solidFill>
              <a:latin typeface="Times New Roman" pitchFamily="18" charset="0"/>
              <a:cs typeface="Times New Roman" pitchFamily="18" charset="0"/>
            </a:endParaRPr>
          </a:p>
        </p:txBody>
      </p:sp>
      <p:sp>
        <p:nvSpPr>
          <p:cNvPr id="5" name="TextBox 4"/>
          <p:cNvSpPr txBox="1"/>
          <p:nvPr/>
        </p:nvSpPr>
        <p:spPr>
          <a:xfrm>
            <a:off x="350760" y="1219200"/>
            <a:ext cx="8374083" cy="5323765"/>
          </a:xfrm>
          <a:prstGeom prst="rect">
            <a:avLst/>
          </a:prstGeom>
          <a:solidFill>
            <a:schemeClr val="accent1">
              <a:lumMod val="40000"/>
              <a:lumOff val="60000"/>
            </a:schemeClr>
          </a:solidFill>
        </p:spPr>
        <p:txBody>
          <a:bodyPr wrap="square" rtlCol="0">
            <a:spAutoFit/>
          </a:bodyPr>
          <a:lstStyle/>
          <a:p>
            <a:pPr lvl="0" algn="just">
              <a:lnSpc>
                <a:spcPct val="130000"/>
              </a:lnSpc>
            </a:pPr>
            <a:r>
              <a:rPr lang="en-US" sz="2400" dirty="0">
                <a:latin typeface="Arial" pitchFamily="34" charset="0"/>
                <a:cs typeface="Arial" pitchFamily="34" charset="0"/>
              </a:rPr>
              <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 </a:t>
            </a:r>
            <a:r>
              <a:rPr lang="en-US" sz="2400" dirty="0" err="1">
                <a:latin typeface="Arial" pitchFamily="34" charset="0"/>
                <a:cs typeface="Arial" pitchFamily="34" charset="0"/>
              </a:rPr>
              <a:t>ước</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vệ</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smtClean="0">
                <a:latin typeface="Arial" pitchFamily="34" charset="0"/>
                <a:cs typeface="Arial" pitchFamily="34" charset="0"/>
              </a:rPr>
              <a:t>em</a:t>
            </a:r>
            <a:r>
              <a:rPr lang="en-US" sz="2400" dirty="0" smtClean="0">
                <a:latin typeface="Arial" pitchFamily="34" charset="0"/>
                <a:cs typeface="Arial" pitchFamily="34" charset="0"/>
              </a:rPr>
              <a:t>, </a:t>
            </a:r>
            <a:r>
              <a:rPr lang="en-US" sz="2400" dirty="0" err="1">
                <a:latin typeface="Arial" pitchFamily="34" charset="0"/>
                <a:cs typeface="Arial" pitchFamily="34" charset="0"/>
              </a:rPr>
              <a:t>Luật</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smtClean="0">
                <a:latin typeface="Arial" pitchFamily="34" charset="0"/>
                <a:cs typeface="Arial" pitchFamily="34" charset="0"/>
              </a:rPr>
              <a:t>em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Luật</a:t>
            </a:r>
            <a:r>
              <a:rPr lang="en-US" sz="2400" dirty="0" smtClean="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Luật</a:t>
            </a:r>
            <a:r>
              <a:rPr lang="en-US" sz="2400" dirty="0" smtClean="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smtClean="0">
                <a:latin typeface="Arial" pitchFamily="34" charset="0"/>
                <a:cs typeface="Arial" pitchFamily="34" charset="0"/>
              </a:rPr>
              <a:t>sự</a:t>
            </a:r>
            <a:r>
              <a:rPr lang="en-US" sz="2400" dirty="0" smtClean="0">
                <a:latin typeface="Arial" pitchFamily="34" charset="0"/>
                <a:cs typeface="Arial" pitchFamily="34" charset="0"/>
              </a:rPr>
              <a:t>.</a:t>
            </a:r>
          </a:p>
          <a:p>
            <a:pPr algn="just">
              <a:lnSpc>
                <a:spcPct val="130000"/>
              </a:lnSpc>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Nghị</a:t>
            </a:r>
            <a:r>
              <a:rPr lang="en-US" sz="2400" dirty="0" smtClean="0">
                <a:latin typeface="Arial" pitchFamily="34" charset="0"/>
                <a:cs typeface="Arial" pitchFamily="34" charset="0"/>
              </a:rPr>
              <a:t> </a:t>
            </a:r>
            <a:r>
              <a:rPr lang="en-US" sz="2400" dirty="0" err="1">
                <a:latin typeface="Arial" pitchFamily="34" charset="0"/>
                <a:cs typeface="Arial" pitchFamily="34" charset="0"/>
              </a:rPr>
              <a:t>quyết</a:t>
            </a:r>
            <a:r>
              <a:rPr lang="en-US" sz="2400" dirty="0">
                <a:latin typeface="Arial" pitchFamily="34" charset="0"/>
                <a:cs typeface="Arial" pitchFamily="34" charset="0"/>
              </a:rPr>
              <a:t> 29-NQ/TW </a:t>
            </a:r>
            <a:r>
              <a:rPr lang="en-US" sz="2400" dirty="0" err="1">
                <a:latin typeface="Arial" pitchFamily="34" charset="0"/>
                <a:cs typeface="Arial" pitchFamily="34" charset="0"/>
              </a:rPr>
              <a:t>Về</a:t>
            </a:r>
            <a:r>
              <a:rPr lang="en-US" sz="2400" dirty="0">
                <a:latin typeface="Arial" pitchFamily="34" charset="0"/>
                <a:cs typeface="Arial" pitchFamily="34" charset="0"/>
              </a:rPr>
              <a:t> </a:t>
            </a:r>
            <a:r>
              <a:rPr lang="en-US" sz="2400" dirty="0" err="1">
                <a:latin typeface="Arial" pitchFamily="34" charset="0"/>
                <a:cs typeface="Arial" pitchFamily="34" charset="0"/>
              </a:rPr>
              <a:t>đổi</a:t>
            </a:r>
            <a:r>
              <a:rPr lang="en-US" sz="2400" dirty="0">
                <a:latin typeface="Arial" pitchFamily="34" charset="0"/>
                <a:cs typeface="Arial" pitchFamily="34" charset="0"/>
              </a:rPr>
              <a:t> </a:t>
            </a:r>
            <a:r>
              <a:rPr lang="en-US" sz="2400" dirty="0" err="1">
                <a:latin typeface="Arial" pitchFamily="34" charset="0"/>
                <a:cs typeface="Arial" pitchFamily="34" charset="0"/>
              </a:rPr>
              <a:t>mới</a:t>
            </a:r>
            <a:r>
              <a:rPr lang="en-US" sz="2400" dirty="0">
                <a:latin typeface="Arial" pitchFamily="34" charset="0"/>
                <a:cs typeface="Arial" pitchFamily="34" charset="0"/>
              </a:rPr>
              <a:t> </a:t>
            </a:r>
            <a:r>
              <a:rPr lang="en-US" sz="2400" dirty="0" err="1">
                <a:latin typeface="Arial" pitchFamily="34" charset="0"/>
                <a:cs typeface="Arial" pitchFamily="34" charset="0"/>
              </a:rPr>
              <a:t>căn</a:t>
            </a:r>
            <a:r>
              <a:rPr lang="en-US" sz="2400" dirty="0">
                <a:latin typeface="Arial" pitchFamily="34" charset="0"/>
                <a:cs typeface="Arial" pitchFamily="34" charset="0"/>
              </a:rPr>
              <a:t> </a:t>
            </a:r>
            <a:r>
              <a:rPr lang="en-US" sz="2400" dirty="0" err="1">
                <a:latin typeface="Arial" pitchFamily="34" charset="0"/>
                <a:cs typeface="Arial" pitchFamily="34" charset="0"/>
              </a:rPr>
              <a:t>bản</a:t>
            </a:r>
            <a:r>
              <a:rPr lang="en-US" sz="2400" dirty="0">
                <a:latin typeface="Arial" pitchFamily="34" charset="0"/>
                <a:cs typeface="Arial" pitchFamily="34" charset="0"/>
              </a:rPr>
              <a:t>, </a:t>
            </a:r>
            <a:r>
              <a:rPr lang="en-US" sz="2400" dirty="0" err="1">
                <a:latin typeface="Arial" pitchFamily="34" charset="0"/>
                <a:cs typeface="Arial" pitchFamily="34" charset="0"/>
              </a:rPr>
              <a:t>toàn</a:t>
            </a:r>
            <a:r>
              <a:rPr lang="en-US" sz="2400" dirty="0">
                <a:latin typeface="Arial" pitchFamily="34" charset="0"/>
                <a:cs typeface="Arial" pitchFamily="34" charset="0"/>
              </a:rPr>
              <a:t> </a:t>
            </a:r>
            <a:r>
              <a:rPr lang="en-US" sz="2400" dirty="0" err="1">
                <a:latin typeface="Arial" pitchFamily="34" charset="0"/>
                <a:cs typeface="Arial" pitchFamily="34" charset="0"/>
              </a:rPr>
              <a:t>diện</a:t>
            </a:r>
            <a:r>
              <a:rPr lang="en-US" sz="2400" dirty="0">
                <a:latin typeface="Arial" pitchFamily="34" charset="0"/>
                <a:cs typeface="Arial" pitchFamily="34" charset="0"/>
              </a:rPr>
              <a:t> GD&amp;ĐT </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algn="just">
              <a:lnSpc>
                <a:spcPct val="130000"/>
              </a:lnSpc>
            </a:pPr>
            <a:r>
              <a:rPr lang="en-US" sz="2400" dirty="0">
                <a:latin typeface="Arial" pitchFamily="34" charset="0"/>
                <a:cs typeface="Arial" pitchFamily="34" charset="0"/>
              </a:rPr>
              <a:t>- </a:t>
            </a:r>
            <a:r>
              <a:rPr lang="en-US" sz="2400" kern="1700" spc="10" dirty="0" smtClean="0">
                <a:latin typeface="Arial" pitchFamily="34" charset="0"/>
                <a:cs typeface="Arial" pitchFamily="34" charset="0"/>
              </a:rPr>
              <a:t>NĐ 80/2017/NĐ-CP</a:t>
            </a:r>
            <a:r>
              <a:rPr lang="en-US" sz="2400" kern="1700" spc="10" dirty="0">
                <a:latin typeface="Arial" pitchFamily="34" charset="0"/>
                <a:cs typeface="Arial" pitchFamily="34" charset="0"/>
              </a:rPr>
              <a:t>, </a:t>
            </a:r>
            <a:r>
              <a:rPr lang="en-US" sz="2400" kern="1700" spc="10" dirty="0" err="1">
                <a:latin typeface="Arial" pitchFamily="34" charset="0"/>
                <a:cs typeface="Arial" pitchFamily="34" charset="0"/>
              </a:rPr>
              <a:t>về</a:t>
            </a:r>
            <a:r>
              <a:rPr lang="en-US" sz="2400" kern="1700" spc="10" dirty="0">
                <a:latin typeface="Arial" pitchFamily="34" charset="0"/>
                <a:cs typeface="Arial" pitchFamily="34" charset="0"/>
              </a:rPr>
              <a:t> MTGD an </a:t>
            </a:r>
            <a:r>
              <a:rPr lang="en-US" sz="2400" kern="1700" spc="10" dirty="0" err="1">
                <a:latin typeface="Arial" pitchFamily="34" charset="0"/>
                <a:cs typeface="Arial" pitchFamily="34" charset="0"/>
              </a:rPr>
              <a:t>toàn</a:t>
            </a:r>
            <a:r>
              <a:rPr lang="en-US" sz="2400" kern="1700" spc="10" dirty="0">
                <a:latin typeface="Arial" pitchFamily="34" charset="0"/>
                <a:cs typeface="Arial" pitchFamily="34" charset="0"/>
              </a:rPr>
              <a:t>, </a:t>
            </a:r>
            <a:r>
              <a:rPr lang="en-US" sz="2400" kern="1700" spc="10" dirty="0" err="1">
                <a:latin typeface="Arial" pitchFamily="34" charset="0"/>
                <a:cs typeface="Arial" pitchFamily="34" charset="0"/>
              </a:rPr>
              <a:t>lành</a:t>
            </a:r>
            <a:r>
              <a:rPr lang="en-US" sz="2400" kern="1700" spc="10" dirty="0">
                <a:latin typeface="Arial" pitchFamily="34" charset="0"/>
                <a:cs typeface="Arial" pitchFamily="34" charset="0"/>
              </a:rPr>
              <a:t> </a:t>
            </a:r>
            <a:r>
              <a:rPr lang="en-US" sz="2400" kern="1700" spc="10" dirty="0" err="1">
                <a:latin typeface="Arial" pitchFamily="34" charset="0"/>
                <a:cs typeface="Arial" pitchFamily="34" charset="0"/>
              </a:rPr>
              <a:t>mạnh</a:t>
            </a:r>
            <a:r>
              <a:rPr lang="en-US" sz="2400" kern="1700" spc="10" dirty="0">
                <a:latin typeface="Arial" pitchFamily="34" charset="0"/>
                <a:cs typeface="Arial" pitchFamily="34" charset="0"/>
              </a:rPr>
              <a:t>, </a:t>
            </a:r>
            <a:r>
              <a:rPr lang="en-US" sz="2400" kern="1700" spc="10" dirty="0" err="1">
                <a:latin typeface="Arial" pitchFamily="34" charset="0"/>
                <a:cs typeface="Arial" pitchFamily="34" charset="0"/>
              </a:rPr>
              <a:t>thân</a:t>
            </a:r>
            <a:r>
              <a:rPr lang="en-US" sz="2400" kern="1700" spc="10" dirty="0">
                <a:latin typeface="Arial" pitchFamily="34" charset="0"/>
                <a:cs typeface="Arial" pitchFamily="34" charset="0"/>
              </a:rPr>
              <a:t> </a:t>
            </a:r>
            <a:r>
              <a:rPr lang="en-US" sz="2400" kern="1700" spc="10" dirty="0" err="1">
                <a:latin typeface="Arial" pitchFamily="34" charset="0"/>
                <a:cs typeface="Arial" pitchFamily="34" charset="0"/>
              </a:rPr>
              <a:t>thiện</a:t>
            </a:r>
            <a:r>
              <a:rPr lang="en-US" sz="2400" kern="1700" spc="10" dirty="0">
                <a:latin typeface="Arial" pitchFamily="34" charset="0"/>
                <a:cs typeface="Arial" pitchFamily="34" charset="0"/>
              </a:rPr>
              <a:t>, </a:t>
            </a:r>
            <a:r>
              <a:rPr lang="en-US" sz="2400" kern="1700" spc="10" dirty="0" err="1">
                <a:latin typeface="Arial" pitchFamily="34" charset="0"/>
                <a:cs typeface="Arial" pitchFamily="34" charset="0"/>
              </a:rPr>
              <a:t>phòng</a:t>
            </a:r>
            <a:r>
              <a:rPr lang="en-US" sz="2400" kern="1700" spc="10" dirty="0">
                <a:latin typeface="Arial" pitchFamily="34" charset="0"/>
                <a:cs typeface="Arial" pitchFamily="34" charset="0"/>
              </a:rPr>
              <a:t> </a:t>
            </a:r>
            <a:r>
              <a:rPr lang="en-US" sz="2400" kern="1700" spc="10" dirty="0" err="1">
                <a:latin typeface="Arial" pitchFamily="34" charset="0"/>
                <a:cs typeface="Arial" pitchFamily="34" charset="0"/>
              </a:rPr>
              <a:t>chống</a:t>
            </a:r>
            <a:r>
              <a:rPr lang="en-US" sz="2400" kern="1700" spc="10" dirty="0">
                <a:latin typeface="Arial" pitchFamily="34" charset="0"/>
                <a:cs typeface="Arial" pitchFamily="34" charset="0"/>
              </a:rPr>
              <a:t> </a:t>
            </a:r>
            <a:r>
              <a:rPr lang="en-US" sz="2400" kern="1700" spc="10" dirty="0" smtClean="0">
                <a:latin typeface="Arial" pitchFamily="34" charset="0"/>
                <a:cs typeface="Arial" pitchFamily="34" charset="0"/>
              </a:rPr>
              <a:t>BLHĐ.</a:t>
            </a:r>
            <a:endParaRPr lang="en-US" sz="2400" kern="1700" spc="10" dirty="0">
              <a:latin typeface="Arial" pitchFamily="34" charset="0"/>
              <a:cs typeface="Arial" pitchFamily="34" charset="0"/>
            </a:endParaRPr>
          </a:p>
          <a:p>
            <a:pPr algn="just">
              <a:lnSpc>
                <a:spcPct val="130000"/>
              </a:lnSpc>
            </a:pPr>
            <a:r>
              <a:rPr lang="en-US" sz="2400" dirty="0">
                <a:latin typeface="Arial" pitchFamily="34" charset="0"/>
                <a:cs typeface="Arial" pitchFamily="34" charset="0"/>
              </a:rPr>
              <a:t>- </a:t>
            </a:r>
            <a:r>
              <a:rPr lang="en-US" sz="2400" dirty="0" err="1">
                <a:latin typeface="Arial" pitchFamily="34" charset="0"/>
                <a:cs typeface="Arial" pitchFamily="34" charset="0"/>
              </a:rPr>
              <a:t>Quyết</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04/VBHN- BGDĐT, Ban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Điều</a:t>
            </a:r>
            <a:r>
              <a:rPr lang="en-US" sz="2400" dirty="0">
                <a:latin typeface="Arial" pitchFamily="34" charset="0"/>
                <a:cs typeface="Arial" pitchFamily="34" charset="0"/>
              </a:rPr>
              <a:t> </a:t>
            </a:r>
            <a:r>
              <a:rPr lang="en-US" sz="2400" dirty="0" err="1">
                <a:latin typeface="Arial" pitchFamily="34" charset="0"/>
                <a:cs typeface="Arial" pitchFamily="34" charset="0"/>
              </a:rPr>
              <a:t>lệ</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a:t>
            </a:r>
            <a:r>
              <a:rPr lang="en-US" sz="2400" dirty="0" err="1">
                <a:latin typeface="Arial" pitchFamily="34" charset="0"/>
                <a:cs typeface="Arial" pitchFamily="34" charset="0"/>
              </a:rPr>
              <a:t>mầm</a:t>
            </a:r>
            <a:r>
              <a:rPr lang="en-US" sz="2400" dirty="0">
                <a:latin typeface="Arial" pitchFamily="34" charset="0"/>
                <a:cs typeface="Arial" pitchFamily="34" charset="0"/>
              </a:rPr>
              <a:t> </a:t>
            </a:r>
            <a:r>
              <a:rPr lang="en-US" sz="2400" dirty="0" smtClean="0">
                <a:latin typeface="Arial" pitchFamily="34" charset="0"/>
                <a:cs typeface="Arial" pitchFamily="34" charset="0"/>
              </a:rPr>
              <a:t>non.</a:t>
            </a:r>
            <a:endParaRPr lang="en-US" sz="2400" dirty="0">
              <a:latin typeface="Arial" pitchFamily="34" charset="0"/>
              <a:cs typeface="Arial" pitchFamily="34" charset="0"/>
            </a:endParaRPr>
          </a:p>
          <a:p>
            <a:pPr algn="just">
              <a:lnSpc>
                <a:spcPct val="130000"/>
              </a:lnSpc>
            </a:pP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a:t>
            </a:r>
            <a:r>
              <a:rPr lang="en-US" sz="2400" dirty="0" err="1">
                <a:latin typeface="Arial" pitchFamily="34" charset="0"/>
                <a:cs typeface="Arial" pitchFamily="34" charset="0"/>
              </a:rPr>
              <a:t>tư</a:t>
            </a:r>
            <a:r>
              <a:rPr lang="en-US" sz="2400" dirty="0">
                <a:latin typeface="Arial" pitchFamily="34" charset="0"/>
                <a:cs typeface="Arial" pitchFamily="34" charset="0"/>
              </a:rPr>
              <a:t> 13 /2010/TT-BGDĐT </a:t>
            </a:r>
            <a:r>
              <a:rPr lang="en-US" sz="2400" dirty="0" err="1">
                <a:latin typeface="Arial" pitchFamily="34" charset="0"/>
                <a:cs typeface="Arial" pitchFamily="34" charset="0"/>
              </a:rPr>
              <a:t>về</a:t>
            </a:r>
            <a:r>
              <a:rPr lang="en-US" sz="2400" dirty="0">
                <a:latin typeface="Arial" pitchFamily="34" charset="0"/>
                <a:cs typeface="Arial" pitchFamily="34" charset="0"/>
              </a:rPr>
              <a:t> </a:t>
            </a:r>
            <a:r>
              <a:rPr lang="en-US" sz="2400" dirty="0" err="1">
                <a:latin typeface="Arial" pitchFamily="34" charset="0"/>
                <a:cs typeface="Arial" pitchFamily="34" charset="0"/>
              </a:rPr>
              <a:t>xây</a:t>
            </a:r>
            <a:r>
              <a:rPr lang="en-US" sz="2400" dirty="0">
                <a:latin typeface="Arial" pitchFamily="34" charset="0"/>
                <a:cs typeface="Arial" pitchFamily="34" charset="0"/>
              </a:rPr>
              <a:t> </a:t>
            </a:r>
            <a:r>
              <a:rPr lang="en-US" sz="2400" dirty="0" err="1">
                <a:latin typeface="Arial" pitchFamily="34" charset="0"/>
                <a:cs typeface="Arial" pitchFamily="34" charset="0"/>
              </a:rPr>
              <a:t>dựng</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an </a:t>
            </a:r>
            <a:r>
              <a:rPr lang="en-US" sz="2400" dirty="0" err="1">
                <a:latin typeface="Arial" pitchFamily="34" charset="0"/>
                <a:cs typeface="Arial" pitchFamily="34" charset="0"/>
              </a:rPr>
              <a:t>toàn</a:t>
            </a:r>
            <a:r>
              <a:rPr lang="en-US" sz="2400" dirty="0">
                <a:latin typeface="Arial" pitchFamily="34" charset="0"/>
                <a:cs typeface="Arial" pitchFamily="34" charset="0"/>
              </a:rPr>
              <a:t>,  </a:t>
            </a:r>
            <a:r>
              <a:rPr lang="en-US" sz="2400" dirty="0" err="1">
                <a:latin typeface="Arial" pitchFamily="34" charset="0"/>
                <a:cs typeface="Arial" pitchFamily="34" charset="0"/>
              </a:rPr>
              <a:t>phòng</a:t>
            </a:r>
            <a:r>
              <a:rPr lang="en-US" sz="2400" dirty="0">
                <a:latin typeface="Arial" pitchFamily="34" charset="0"/>
                <a:cs typeface="Arial" pitchFamily="34" charset="0"/>
              </a:rPr>
              <a:t>, </a:t>
            </a:r>
            <a:r>
              <a:rPr lang="en-US" sz="2400" dirty="0" err="1">
                <a:latin typeface="Arial" pitchFamily="34" charset="0"/>
                <a:cs typeface="Arial" pitchFamily="34" charset="0"/>
              </a:rPr>
              <a:t>chống</a:t>
            </a:r>
            <a:r>
              <a:rPr lang="en-US" sz="2400" dirty="0">
                <a:latin typeface="Arial" pitchFamily="34" charset="0"/>
                <a:cs typeface="Arial" pitchFamily="34" charset="0"/>
              </a:rPr>
              <a:t> tai </a:t>
            </a:r>
            <a:r>
              <a:rPr lang="en-US" sz="2400" dirty="0" err="1">
                <a:latin typeface="Arial" pitchFamily="34" charset="0"/>
                <a:cs typeface="Arial" pitchFamily="34" charset="0"/>
              </a:rPr>
              <a:t>nạn</a:t>
            </a:r>
            <a:r>
              <a:rPr lang="en-US" sz="2400" dirty="0">
                <a:latin typeface="Arial" pitchFamily="34" charset="0"/>
                <a:cs typeface="Arial" pitchFamily="34" charset="0"/>
              </a:rPr>
              <a:t>, </a:t>
            </a:r>
            <a:r>
              <a:rPr lang="en-US" sz="2400" dirty="0" err="1">
                <a:latin typeface="Arial" pitchFamily="34" charset="0"/>
                <a:cs typeface="Arial" pitchFamily="34" charset="0"/>
              </a:rPr>
              <a:t>thương</a:t>
            </a:r>
            <a:r>
              <a:rPr lang="en-US" sz="2400" dirty="0">
                <a:latin typeface="Arial" pitchFamily="34" charset="0"/>
                <a:cs typeface="Arial" pitchFamily="34" charset="0"/>
              </a:rPr>
              <a:t> </a:t>
            </a:r>
            <a:r>
              <a:rPr lang="en-US" sz="2400" dirty="0" err="1">
                <a:latin typeface="Arial" pitchFamily="34" charset="0"/>
                <a:cs typeface="Arial" pitchFamily="34" charset="0"/>
              </a:rPr>
              <a:t>tích</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CS </a:t>
            </a:r>
            <a:r>
              <a:rPr lang="en-US" sz="2400" dirty="0" smtClean="0">
                <a:latin typeface="Arial" pitchFamily="34" charset="0"/>
                <a:cs typeface="Arial" pitchFamily="34" charset="0"/>
              </a:rPr>
              <a:t>GDMN.</a:t>
            </a:r>
            <a:endParaRPr lang="en-US" sz="2400" dirty="0">
              <a:latin typeface="Arial" pitchFamily="34" charset="0"/>
              <a:cs typeface="Arial" pitchFamily="34" charset="0"/>
            </a:endParaRPr>
          </a:p>
          <a:p>
            <a:pPr algn="just">
              <a:lnSpc>
                <a:spcPct val="130000"/>
              </a:lnSpc>
            </a:pPr>
            <a:r>
              <a:rPr lang="en-US" sz="2400" dirty="0" smtClean="0">
                <a:latin typeface="Arial" pitchFamily="34" charset="0"/>
                <a:cs typeface="Arial" pitchFamily="34" charset="0"/>
              </a:rPr>
              <a:t>-</a:t>
            </a:r>
            <a:endParaRPr lang="en-US" sz="2400" kern="1900" dirty="0">
              <a:latin typeface="Arial" pitchFamily="34" charset="0"/>
              <a:cs typeface="Arial" pitchFamily="34" charset="0"/>
            </a:endParaRPr>
          </a:p>
        </p:txBody>
      </p:sp>
    </p:spTree>
    <p:extLst>
      <p:ext uri="{BB962C8B-B14F-4D97-AF65-F5344CB8AC3E}">
        <p14:creationId xmlns:p14="http://schemas.microsoft.com/office/powerpoint/2010/main" val="57346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TextBox 4"/>
          <p:cNvSpPr txBox="1"/>
          <p:nvPr/>
        </p:nvSpPr>
        <p:spPr>
          <a:xfrm>
            <a:off x="685800" y="893135"/>
            <a:ext cx="7772400" cy="4893647"/>
          </a:xfrm>
          <a:prstGeom prst="rect">
            <a:avLst/>
          </a:prstGeom>
          <a:solidFill>
            <a:schemeClr val="accent1">
              <a:lumMod val="40000"/>
              <a:lumOff val="60000"/>
            </a:schemeClr>
          </a:solidFill>
        </p:spPr>
        <p:txBody>
          <a:bodyPr wrap="square" rtlCol="0">
            <a:spAutoFit/>
          </a:bodyPr>
          <a:lstStyle>
            <a:defPPr>
              <a:defRPr lang="en-US"/>
            </a:defPPr>
            <a:lvl1pPr lvl="0" algn="just">
              <a:lnSpc>
                <a:spcPct val="130000"/>
              </a:lnSpc>
              <a:defRPr sz="2400">
                <a:latin typeface="Arial" pitchFamily="34" charset="0"/>
                <a:cs typeface="Arial" pitchFamily="34" charset="0"/>
              </a:defRPr>
            </a:lvl1pPr>
          </a:lstStyle>
          <a:p>
            <a:pPr>
              <a:spcBef>
                <a:spcPts val="1200"/>
              </a:spcBef>
            </a:pPr>
            <a:r>
              <a:rPr lang="en-US" dirty="0"/>
              <a:t>- </a:t>
            </a:r>
            <a:r>
              <a:rPr lang="en-US" dirty="0" err="1"/>
              <a:t>Thông</a:t>
            </a:r>
            <a:r>
              <a:rPr lang="en-US" dirty="0"/>
              <a:t> </a:t>
            </a:r>
            <a:r>
              <a:rPr lang="en-US" dirty="0" err="1"/>
              <a:t>tư</a:t>
            </a:r>
            <a:r>
              <a:rPr lang="en-US" dirty="0"/>
              <a:t> 21/2014/TT-BGDĐT, </a:t>
            </a:r>
            <a:r>
              <a:rPr lang="en-US" dirty="0" err="1"/>
              <a:t>Quy</a:t>
            </a:r>
            <a:r>
              <a:rPr lang="en-US" dirty="0"/>
              <a:t> </a:t>
            </a:r>
            <a:r>
              <a:rPr lang="en-US" dirty="0" err="1"/>
              <a:t>định</a:t>
            </a:r>
            <a:r>
              <a:rPr lang="en-US" dirty="0"/>
              <a:t> </a:t>
            </a:r>
            <a:r>
              <a:rPr lang="en-US" dirty="0" err="1"/>
              <a:t>về</a:t>
            </a:r>
            <a:r>
              <a:rPr lang="en-US" dirty="0"/>
              <a:t> </a:t>
            </a:r>
            <a:r>
              <a:rPr lang="en-US" dirty="0" err="1"/>
              <a:t>quản</a:t>
            </a:r>
            <a:r>
              <a:rPr lang="en-US" dirty="0"/>
              <a:t> </a:t>
            </a:r>
            <a:r>
              <a:rPr lang="en-US" dirty="0" err="1"/>
              <a:t>lí</a:t>
            </a:r>
            <a:r>
              <a:rPr lang="en-US" dirty="0"/>
              <a:t> </a:t>
            </a:r>
            <a:r>
              <a:rPr lang="en-US" dirty="0" err="1"/>
              <a:t>và</a:t>
            </a:r>
            <a:r>
              <a:rPr lang="en-US" dirty="0"/>
              <a:t> </a:t>
            </a:r>
            <a:r>
              <a:rPr lang="en-US" dirty="0" err="1"/>
              <a:t>sử</a:t>
            </a:r>
            <a:r>
              <a:rPr lang="en-US" dirty="0"/>
              <a:t> </a:t>
            </a:r>
            <a:r>
              <a:rPr lang="en-US" dirty="0" err="1"/>
              <a:t>dụng</a:t>
            </a:r>
            <a:r>
              <a:rPr lang="en-US" dirty="0"/>
              <a:t> </a:t>
            </a:r>
            <a:r>
              <a:rPr lang="en-US" dirty="0" err="1"/>
              <a:t>xuất</a:t>
            </a:r>
            <a:r>
              <a:rPr lang="en-US" dirty="0"/>
              <a:t> </a:t>
            </a:r>
            <a:r>
              <a:rPr lang="en-US" dirty="0" err="1"/>
              <a:t>bản</a:t>
            </a:r>
            <a:r>
              <a:rPr lang="en-US" dirty="0"/>
              <a:t> </a:t>
            </a:r>
            <a:r>
              <a:rPr lang="en-US" dirty="0" err="1"/>
              <a:t>phẩm</a:t>
            </a:r>
            <a:r>
              <a:rPr lang="en-US" dirty="0"/>
              <a:t> </a:t>
            </a:r>
            <a:r>
              <a:rPr lang="en-US" dirty="0" err="1"/>
              <a:t>tham</a:t>
            </a:r>
            <a:r>
              <a:rPr lang="en-US" dirty="0"/>
              <a:t> </a:t>
            </a:r>
            <a:r>
              <a:rPr lang="en-US" dirty="0" err="1"/>
              <a:t>khảo</a:t>
            </a:r>
            <a:r>
              <a:rPr lang="en-US" dirty="0"/>
              <a:t> </a:t>
            </a:r>
            <a:r>
              <a:rPr lang="en-US" dirty="0" err="1"/>
              <a:t>trong</a:t>
            </a:r>
            <a:r>
              <a:rPr lang="en-US" dirty="0"/>
              <a:t> </a:t>
            </a:r>
            <a:r>
              <a:rPr lang="en-US" dirty="0" err="1"/>
              <a:t>các</a:t>
            </a:r>
            <a:r>
              <a:rPr lang="en-US" dirty="0"/>
              <a:t> </a:t>
            </a:r>
            <a:r>
              <a:rPr lang="en-US" dirty="0" err="1"/>
              <a:t>cơ</a:t>
            </a:r>
            <a:r>
              <a:rPr lang="en-US" dirty="0"/>
              <a:t> </a:t>
            </a:r>
            <a:r>
              <a:rPr lang="en-US" dirty="0" err="1"/>
              <a:t>sở</a:t>
            </a:r>
            <a:r>
              <a:rPr lang="en-US" dirty="0"/>
              <a:t> GDMN, GDPT </a:t>
            </a:r>
            <a:r>
              <a:rPr lang="en-US" dirty="0" err="1"/>
              <a:t>và</a:t>
            </a:r>
            <a:r>
              <a:rPr lang="en-US" dirty="0"/>
              <a:t> </a:t>
            </a:r>
            <a:r>
              <a:rPr lang="en-US" dirty="0" smtClean="0"/>
              <a:t>GDTX.</a:t>
            </a:r>
            <a:endParaRPr lang="en-US" dirty="0"/>
          </a:p>
          <a:p>
            <a:r>
              <a:rPr lang="en-US" dirty="0"/>
              <a:t>- </a:t>
            </a:r>
            <a:r>
              <a:rPr lang="en-US" dirty="0" err="1"/>
              <a:t>Thông</a:t>
            </a:r>
            <a:r>
              <a:rPr lang="en-US" dirty="0"/>
              <a:t> </a:t>
            </a:r>
            <a:r>
              <a:rPr lang="en-US" dirty="0" err="1"/>
              <a:t>tư</a:t>
            </a:r>
            <a:r>
              <a:rPr lang="en-US" dirty="0"/>
              <a:t> 19/2018</a:t>
            </a:r>
            <a:r>
              <a:rPr lang="vi-VN" dirty="0"/>
              <a:t>/</a:t>
            </a:r>
            <a:r>
              <a:rPr lang="en-US" dirty="0"/>
              <a:t>TT</a:t>
            </a:r>
            <a:r>
              <a:rPr lang="vi-VN" dirty="0"/>
              <a:t>-</a:t>
            </a:r>
            <a:r>
              <a:rPr lang="en-US" dirty="0"/>
              <a:t>BGDĐT, Q</a:t>
            </a:r>
            <a:r>
              <a:rPr lang="vi-VN" dirty="0"/>
              <a:t>uy định về kiểm định chất lượng </a:t>
            </a:r>
            <a:r>
              <a:rPr lang="en-US" dirty="0"/>
              <a:t>GD</a:t>
            </a:r>
            <a:r>
              <a:rPr lang="vi-VN" dirty="0"/>
              <a:t> và công nhận đạt chuẩn quốc gia đối với trường </a:t>
            </a:r>
            <a:r>
              <a:rPr lang="en-US" dirty="0" smtClean="0"/>
              <a:t>MN.</a:t>
            </a:r>
            <a:endParaRPr lang="en-US" dirty="0"/>
          </a:p>
          <a:p>
            <a:r>
              <a:rPr lang="en-US" dirty="0"/>
              <a:t>- </a:t>
            </a:r>
            <a:r>
              <a:rPr lang="en-US" dirty="0" err="1"/>
              <a:t>Chỉ</a:t>
            </a:r>
            <a:r>
              <a:rPr lang="en-US" dirty="0"/>
              <a:t> </a:t>
            </a:r>
            <a:r>
              <a:rPr lang="en-US" dirty="0" err="1"/>
              <a:t>thị</a:t>
            </a:r>
            <a:r>
              <a:rPr lang="en-US" dirty="0"/>
              <a:t> 18/CT-</a:t>
            </a:r>
            <a:r>
              <a:rPr lang="en-US" dirty="0" err="1"/>
              <a:t>TTg</a:t>
            </a:r>
            <a:r>
              <a:rPr lang="en-US" dirty="0"/>
              <a:t> </a:t>
            </a:r>
            <a:r>
              <a:rPr lang="en-US" dirty="0" err="1"/>
              <a:t>năm</a:t>
            </a:r>
            <a:r>
              <a:rPr lang="en-US" dirty="0"/>
              <a:t> 2017, </a:t>
            </a:r>
            <a:r>
              <a:rPr lang="vi-VN" dirty="0"/>
              <a:t>về việc tăng cường giải pháp phòng, chống bạo lực, xâm hại trẻ </a:t>
            </a:r>
            <a:r>
              <a:rPr lang="vi-VN" dirty="0" smtClean="0"/>
              <a:t>em</a:t>
            </a:r>
            <a:r>
              <a:rPr lang="en-US" dirty="0" smtClean="0"/>
              <a:t>.</a:t>
            </a:r>
            <a:endParaRPr lang="en-US" dirty="0"/>
          </a:p>
          <a:p>
            <a:r>
              <a:rPr lang="en-US" dirty="0"/>
              <a:t>- </a:t>
            </a:r>
            <a:r>
              <a:rPr lang="en-US" dirty="0" err="1"/>
              <a:t>Chỉ</a:t>
            </a:r>
            <a:r>
              <a:rPr lang="en-US" dirty="0"/>
              <a:t> </a:t>
            </a:r>
            <a:r>
              <a:rPr lang="en-US" dirty="0" err="1"/>
              <a:t>thị</a:t>
            </a:r>
            <a:r>
              <a:rPr lang="en-US" dirty="0"/>
              <a:t>  993/CT-BGDĐT, t</a:t>
            </a:r>
            <a:r>
              <a:rPr lang="vi-VN" dirty="0"/>
              <a:t>ăng cường giải pháp phòng, ch</a:t>
            </a:r>
            <a:r>
              <a:rPr lang="en-US" dirty="0"/>
              <a:t>ố</a:t>
            </a:r>
            <a:r>
              <a:rPr lang="vi-VN" dirty="0"/>
              <a:t>ng </a:t>
            </a:r>
            <a:r>
              <a:rPr lang="en-US" dirty="0"/>
              <a:t>BLHĐ </a:t>
            </a:r>
            <a:r>
              <a:rPr lang="vi-VN" dirty="0"/>
              <a:t>trong </a:t>
            </a:r>
            <a:r>
              <a:rPr lang="en-US" dirty="0" smtClean="0"/>
              <a:t>CSGD.</a:t>
            </a:r>
            <a:endParaRPr lang="en-US" dirty="0"/>
          </a:p>
        </p:txBody>
      </p:sp>
    </p:spTree>
    <p:extLst>
      <p:ext uri="{BB962C8B-B14F-4D97-AF65-F5344CB8AC3E}">
        <p14:creationId xmlns:p14="http://schemas.microsoft.com/office/powerpoint/2010/main" val="373378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1066800" y="1616149"/>
            <a:ext cx="7086600" cy="2862322"/>
          </a:xfrm>
          <a:prstGeom prst="rect">
            <a:avLst/>
          </a:prstGeom>
          <a:solidFill>
            <a:schemeClr val="bg2">
              <a:lumMod val="90000"/>
            </a:schemeClr>
          </a:solidFill>
        </p:spPr>
        <p:txBody>
          <a:bodyPr wrap="square">
            <a:spAutoFit/>
          </a:bodyPr>
          <a:lstStyle/>
          <a:p>
            <a:pPr algn="just">
              <a:lnSpc>
                <a:spcPct val="150000"/>
              </a:lnSpc>
            </a:pPr>
            <a:r>
              <a:rPr lang="pt-BR" sz="2400" i="1" dirty="0">
                <a:latin typeface="Arial" pitchFamily="34" charset="0"/>
                <a:cs typeface="Arial" pitchFamily="34" charset="0"/>
              </a:rPr>
              <a:t> </a:t>
            </a:r>
            <a:r>
              <a:rPr lang="pt-BR" sz="2400" i="1" dirty="0" smtClean="0">
                <a:latin typeface="Arial" pitchFamily="34" charset="0"/>
                <a:cs typeface="Arial" pitchFamily="34" charset="0"/>
              </a:rPr>
              <a:t>	</a:t>
            </a:r>
            <a:r>
              <a:rPr lang="pt-BR" sz="2400" b="1" dirty="0" smtClean="0">
                <a:latin typeface="Arial" pitchFamily="34" charset="0"/>
                <a:cs typeface="Arial" pitchFamily="34" charset="0"/>
              </a:rPr>
              <a:t>Phòng </a:t>
            </a:r>
            <a:r>
              <a:rPr lang="pt-BR" sz="2400" b="1" dirty="0">
                <a:latin typeface="Arial" pitchFamily="34" charset="0"/>
                <a:cs typeface="Arial" pitchFamily="34" charset="0"/>
              </a:rPr>
              <a:t>chống BLHĐ ở cơ sở GDMN</a:t>
            </a:r>
            <a:r>
              <a:rPr lang="pt-BR" sz="2400" i="1" dirty="0">
                <a:latin typeface="Arial" pitchFamily="34" charset="0"/>
                <a:cs typeface="Arial" pitchFamily="34" charset="0"/>
              </a:rPr>
              <a:t>: </a:t>
            </a:r>
            <a:endParaRPr lang="pt-BR" sz="2400" i="1" dirty="0" smtClean="0">
              <a:latin typeface="Arial" pitchFamily="34" charset="0"/>
              <a:cs typeface="Arial" pitchFamily="34" charset="0"/>
            </a:endParaRPr>
          </a:p>
          <a:p>
            <a:pPr algn="just">
              <a:lnSpc>
                <a:spcPct val="150000"/>
              </a:lnSpc>
            </a:pPr>
            <a:r>
              <a:rPr lang="pt-BR" sz="2400" dirty="0" smtClean="0">
                <a:latin typeface="Arial" pitchFamily="34" charset="0"/>
                <a:cs typeface="Arial" pitchFamily="34" charset="0"/>
              </a:rPr>
              <a:t>Là </a:t>
            </a:r>
            <a:r>
              <a:rPr lang="pt-BR" sz="2400" dirty="0">
                <a:latin typeface="Arial" pitchFamily="34" charset="0"/>
                <a:cs typeface="Arial" pitchFamily="34" charset="0"/>
              </a:rPr>
              <a:t>những biện pháp nhằm </a:t>
            </a:r>
            <a:r>
              <a:rPr lang="pt-BR" sz="2400" dirty="0">
                <a:solidFill>
                  <a:srgbClr val="FF0000"/>
                </a:solidFill>
                <a:latin typeface="Arial" pitchFamily="34" charset="0"/>
                <a:cs typeface="Arial" pitchFamily="34" charset="0"/>
              </a:rPr>
              <a:t>ngăn ngừa </a:t>
            </a:r>
            <a:r>
              <a:rPr lang="pt-BR" sz="2400" dirty="0">
                <a:latin typeface="Arial" pitchFamily="34" charset="0"/>
                <a:cs typeface="Arial" pitchFamily="34" charset="0"/>
              </a:rPr>
              <a:t>và </a:t>
            </a:r>
            <a:r>
              <a:rPr lang="pt-BR" sz="2400" dirty="0">
                <a:solidFill>
                  <a:srgbClr val="FF0000"/>
                </a:solidFill>
                <a:latin typeface="Arial" pitchFamily="34" charset="0"/>
                <a:cs typeface="Arial" pitchFamily="34" charset="0"/>
              </a:rPr>
              <a:t>xử lý </a:t>
            </a:r>
            <a:r>
              <a:rPr lang="pt-BR" sz="2400" dirty="0">
                <a:latin typeface="Arial" pitchFamily="34" charset="0"/>
                <a:cs typeface="Arial" pitchFamily="34" charset="0"/>
              </a:rPr>
              <a:t>tình huống bạo lực xảy ra với những đối tượng có liên quan trực tiếp hoặc tham gia </a:t>
            </a:r>
            <a:r>
              <a:rPr lang="pt-BR" sz="2400" dirty="0" smtClean="0">
                <a:latin typeface="Arial" pitchFamily="34" charset="0"/>
                <a:cs typeface="Arial" pitchFamily="34" charset="0"/>
              </a:rPr>
              <a:t>vào </a:t>
            </a:r>
            <a:r>
              <a:rPr lang="pt-BR" sz="2400" dirty="0">
                <a:latin typeface="Arial" pitchFamily="34" charset="0"/>
                <a:cs typeface="Arial" pitchFamily="34" charset="0"/>
              </a:rPr>
              <a:t>quá trình </a:t>
            </a:r>
            <a:r>
              <a:rPr lang="pt-BR" sz="2400" dirty="0" smtClean="0">
                <a:latin typeface="Arial" pitchFamily="34" charset="0"/>
                <a:cs typeface="Arial" pitchFamily="34" charset="0"/>
              </a:rPr>
              <a:t>CS-GD trẻ </a:t>
            </a:r>
            <a:r>
              <a:rPr lang="pt-BR" sz="2400" dirty="0">
                <a:latin typeface="Arial" pitchFamily="34" charset="0"/>
                <a:cs typeface="Arial" pitchFamily="34" charset="0"/>
              </a:rPr>
              <a:t>em ở cơ sở </a:t>
            </a:r>
            <a:r>
              <a:rPr lang="pt-BR" sz="2400" dirty="0" smtClean="0">
                <a:latin typeface="Arial" pitchFamily="34" charset="0"/>
                <a:cs typeface="Arial" pitchFamily="34" charset="0"/>
              </a:rPr>
              <a:t>GDMN.</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6017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TextBox 4"/>
          <p:cNvSpPr txBox="1"/>
          <p:nvPr/>
        </p:nvSpPr>
        <p:spPr>
          <a:xfrm>
            <a:off x="533400" y="478467"/>
            <a:ext cx="8001000" cy="5632311"/>
          </a:xfrm>
          <a:prstGeom prst="rect">
            <a:avLst/>
          </a:prstGeom>
          <a:solidFill>
            <a:schemeClr val="tx2">
              <a:lumMod val="20000"/>
              <a:lumOff val="80000"/>
            </a:schemeClr>
          </a:solidFill>
        </p:spPr>
        <p:txBody>
          <a:bodyPr wrap="square" rtlCol="0">
            <a:spAutoFit/>
          </a:bodyPr>
          <a:lstStyle/>
          <a:p>
            <a:pPr algn="ctr">
              <a:lnSpc>
                <a:spcPct val="150000"/>
              </a:lnSpc>
            </a:pPr>
            <a:r>
              <a:rPr lang="en-US" sz="2400" dirty="0" err="1">
                <a:latin typeface="Arial" pitchFamily="34" charset="0"/>
                <a:cs typeface="Arial" pitchFamily="34" charset="0"/>
              </a:rPr>
              <a:t>P</a:t>
            </a:r>
            <a:r>
              <a:rPr lang="en-US" sz="2400" dirty="0" err="1" smtClean="0">
                <a:latin typeface="Arial" pitchFamily="34" charset="0"/>
                <a:cs typeface="Arial" pitchFamily="34" charset="0"/>
              </a:rPr>
              <a:t>hòng</a:t>
            </a:r>
            <a:r>
              <a:rPr lang="en-US" sz="2400" dirty="0" smtClean="0">
                <a:latin typeface="Arial" pitchFamily="34" charset="0"/>
                <a:cs typeface="Arial" pitchFamily="34" charset="0"/>
              </a:rPr>
              <a:t> </a:t>
            </a:r>
            <a:r>
              <a:rPr lang="en-US" sz="2400" dirty="0" err="1">
                <a:latin typeface="Arial" pitchFamily="34" charset="0"/>
                <a:cs typeface="Arial" pitchFamily="34" charset="0"/>
              </a:rPr>
              <a:t>chống</a:t>
            </a:r>
            <a:r>
              <a:rPr lang="en-US" sz="2400" dirty="0">
                <a:latin typeface="Arial" pitchFamily="34" charset="0"/>
                <a:cs typeface="Arial" pitchFamily="34" charset="0"/>
              </a:rPr>
              <a:t> BLHĐ </a:t>
            </a:r>
            <a:r>
              <a:rPr lang="en-US" sz="2400" dirty="0" err="1" smtClean="0">
                <a:latin typeface="Arial" pitchFamily="34" charset="0"/>
                <a:cs typeface="Arial" pitchFamily="34" charset="0"/>
              </a:rPr>
              <a:t>mang</a:t>
            </a:r>
            <a:r>
              <a:rPr lang="en-US" sz="2400" dirty="0" smtClean="0">
                <a:latin typeface="Arial" pitchFamily="34" charset="0"/>
                <a:cs typeface="Arial" pitchFamily="34" charset="0"/>
              </a:rPr>
              <a:t> </a:t>
            </a:r>
            <a:r>
              <a:rPr lang="en-US" sz="2400" dirty="0" err="1">
                <a:latin typeface="Arial" pitchFamily="34" charset="0"/>
                <a:cs typeface="Arial" pitchFamily="34" charset="0"/>
              </a:rPr>
              <a:t>lại</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lợi</a:t>
            </a:r>
            <a:r>
              <a:rPr lang="en-US" sz="2400" dirty="0">
                <a:latin typeface="Arial" pitchFamily="34" charset="0"/>
                <a:cs typeface="Arial" pitchFamily="34" charset="0"/>
              </a:rPr>
              <a:t> </a:t>
            </a:r>
            <a:r>
              <a:rPr lang="en-US" sz="2400" dirty="0" err="1">
                <a:latin typeface="Arial" pitchFamily="34" charset="0"/>
                <a:cs typeface="Arial" pitchFamily="34" charset="0"/>
              </a:rPr>
              <a:t>ích</a:t>
            </a:r>
            <a:r>
              <a:rPr lang="en-US" sz="2400" dirty="0">
                <a:latin typeface="Arial" pitchFamily="34" charset="0"/>
                <a:cs typeface="Arial" pitchFamily="34" charset="0"/>
              </a:rPr>
              <a:t> to </a:t>
            </a:r>
            <a:r>
              <a:rPr lang="en-US" sz="2400" dirty="0" err="1">
                <a:latin typeface="Arial" pitchFamily="34" charset="0"/>
                <a:cs typeface="Arial" pitchFamily="34" charset="0"/>
              </a:rPr>
              <a:t>lớn</a:t>
            </a:r>
            <a:r>
              <a:rPr lang="en-US" sz="2400" dirty="0">
                <a:latin typeface="Arial" pitchFamily="34" charset="0"/>
                <a:cs typeface="Arial" pitchFamily="34" charset="0"/>
              </a:rPr>
              <a:t>:</a:t>
            </a:r>
          </a:p>
          <a:p>
            <a:pPr lvl="0">
              <a:lnSpc>
                <a:spcPct val="150000"/>
              </a:lnSpc>
            </a:pP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 </a:t>
            </a:r>
            <a:r>
              <a:rPr lang="en-US" sz="2400" dirty="0" err="1">
                <a:solidFill>
                  <a:srgbClr val="FF0000"/>
                </a:solidFill>
                <a:latin typeface="Arial" pitchFamily="34" charset="0"/>
                <a:cs typeface="Arial" pitchFamily="34" charset="0"/>
              </a:rPr>
              <a:t>văn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hóa</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bài</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trừ</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bạo</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lực</a:t>
            </a:r>
            <a:r>
              <a:rPr lang="en-US" sz="2400" dirty="0">
                <a:solidFill>
                  <a:srgbClr val="FF0000"/>
                </a:solidFill>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a:t>
            </a:r>
            <a:r>
              <a:rPr lang="en-US" sz="2400" dirty="0" err="1">
                <a:latin typeface="Arial" pitchFamily="34" charset="0"/>
                <a:cs typeface="Arial" pitchFamily="34" charset="0"/>
              </a:rPr>
              <a:t>sở</a:t>
            </a:r>
            <a:r>
              <a:rPr lang="en-US" sz="2400" dirty="0">
                <a:latin typeface="Arial" pitchFamily="34" charset="0"/>
                <a:cs typeface="Arial" pitchFamily="34" charset="0"/>
              </a:rPr>
              <a:t> </a:t>
            </a:r>
            <a:r>
              <a:rPr lang="en-US" sz="2400" dirty="0" smtClean="0">
                <a:latin typeface="Arial" pitchFamily="34" charset="0"/>
                <a:cs typeface="Arial" pitchFamily="34" charset="0"/>
              </a:rPr>
              <a:t>GD; </a:t>
            </a:r>
          </a:p>
          <a:p>
            <a:pPr lvl="0">
              <a:lnSpc>
                <a:spcPct val="150000"/>
              </a:lnSpc>
            </a:pP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a:latin typeface="Arial" pitchFamily="34" charset="0"/>
                <a:cs typeface="Arial" pitchFamily="34" charset="0"/>
              </a:rPr>
              <a:t>dựng</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MTGD an </a:t>
            </a:r>
            <a:r>
              <a:rPr lang="en-US" sz="2400" dirty="0" err="1">
                <a:solidFill>
                  <a:srgbClr val="FF0000"/>
                </a:solidFill>
                <a:latin typeface="Arial" pitchFamily="34" charset="0"/>
                <a:cs typeface="Arial" pitchFamily="34" charset="0"/>
              </a:rPr>
              <a:t>toàn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lành</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mạnh</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thân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thiện</a:t>
            </a:r>
            <a:r>
              <a:rPr lang="en-US" sz="2400" dirty="0">
                <a:solidFill>
                  <a:srgbClr val="FF0000"/>
                </a:solidFill>
                <a:latin typeface="Arial" pitchFamily="34" charset="0"/>
                <a:cs typeface="Arial" pitchFamily="34" charset="0"/>
              </a:rPr>
              <a:t> </a:t>
            </a:r>
            <a:r>
              <a:rPr lang="en-US" sz="2400" dirty="0" err="1">
                <a:latin typeface="Arial" pitchFamily="34" charset="0"/>
                <a:cs typeface="Arial" pitchFamily="34" charset="0"/>
              </a:rPr>
              <a:t>để</a:t>
            </a:r>
            <a:r>
              <a:rPr lang="en-US" sz="2400" dirty="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viên</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sở</a:t>
            </a:r>
            <a:r>
              <a:rPr lang="en-US" sz="2400" dirty="0" smtClean="0">
                <a:latin typeface="Arial" pitchFamily="34" charset="0"/>
                <a:cs typeface="Arial" pitchFamily="34" charset="0"/>
              </a:rPr>
              <a:t> GD </a:t>
            </a:r>
            <a:r>
              <a:rPr lang="en-US" sz="2400" dirty="0" err="1" smtClean="0">
                <a:latin typeface="Arial" pitchFamily="34" charset="0"/>
                <a:cs typeface="Arial" pitchFamily="34" charset="0"/>
              </a:rPr>
              <a:t>yên</a:t>
            </a:r>
            <a:r>
              <a:rPr lang="en-US" sz="2400" dirty="0" smtClean="0">
                <a:latin typeface="Arial" pitchFamily="34" charset="0"/>
                <a:cs typeface="Arial" pitchFamily="34" charset="0"/>
              </a:rPr>
              <a:t> </a:t>
            </a:r>
            <a:r>
              <a:rPr lang="en-US" sz="2400" dirty="0" err="1">
                <a:latin typeface="Arial" pitchFamily="34" charset="0"/>
                <a:cs typeface="Arial" pitchFamily="34" charset="0"/>
              </a:rPr>
              <a:t>tâm</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làm</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hiệu</a:t>
            </a:r>
            <a:r>
              <a:rPr lang="en-US" sz="2400" dirty="0">
                <a:latin typeface="Arial" pitchFamily="34" charset="0"/>
                <a:cs typeface="Arial" pitchFamily="34" charset="0"/>
              </a:rPr>
              <a:t> </a:t>
            </a:r>
            <a:r>
              <a:rPr lang="en-US" sz="2400" dirty="0" err="1" smtClean="0">
                <a:latin typeface="Arial" pitchFamily="34" charset="0"/>
                <a:cs typeface="Arial" pitchFamily="34" charset="0"/>
              </a:rPr>
              <a:t>quả</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lvl="0">
              <a:lnSpc>
                <a:spcPct val="150000"/>
              </a:lnSpc>
            </a:pPr>
            <a:r>
              <a:rPr lang="en-US" sz="2400" dirty="0" smtClean="0">
                <a:latin typeface="Arial" pitchFamily="34" charset="0"/>
                <a:cs typeface="Arial" pitchFamily="34" charset="0"/>
              </a:rPr>
              <a:t>	- </a:t>
            </a:r>
            <a:r>
              <a:rPr lang="en-US" sz="2400" dirty="0" err="1" smtClean="0">
                <a:solidFill>
                  <a:srgbClr val="FF0000"/>
                </a:solidFill>
                <a:latin typeface="Arial" pitchFamily="34" charset="0"/>
                <a:cs typeface="Arial" pitchFamily="34" charset="0"/>
              </a:rPr>
              <a:t>Không</a:t>
            </a:r>
            <a:r>
              <a:rPr lang="en-US" sz="2400" dirty="0" smtClean="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còn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bất</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cứ</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tổn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thương</a:t>
            </a:r>
            <a:r>
              <a:rPr lang="en-US" sz="2400" dirty="0">
                <a:solidFill>
                  <a:srgbClr val="FF0000"/>
                </a:solidFill>
                <a:latin typeface="Arial" pitchFamily="34" charset="0"/>
                <a:cs typeface="Arial" pitchFamily="34" charset="0"/>
              </a:rPr>
              <a:t> </a:t>
            </a:r>
            <a:r>
              <a:rPr lang="en-US" sz="2400" dirty="0" err="1">
                <a:latin typeface="Arial" pitchFamily="34" charset="0"/>
                <a:cs typeface="Arial" pitchFamily="34" charset="0"/>
              </a:rPr>
              <a:t>nào</a:t>
            </a:r>
            <a:r>
              <a:rPr lang="en-US" sz="2400" dirty="0">
                <a:latin typeface="Arial" pitchFamily="34" charset="0"/>
                <a:cs typeface="Arial" pitchFamily="34" charset="0"/>
              </a:rPr>
              <a:t> do </a:t>
            </a:r>
            <a:r>
              <a:rPr lang="en-US" sz="2400" dirty="0" err="1">
                <a:latin typeface="Arial" pitchFamily="34" charset="0"/>
                <a:cs typeface="Arial" pitchFamily="34" charset="0"/>
              </a:rPr>
              <a:t>bạo</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xảy</a:t>
            </a:r>
            <a:r>
              <a:rPr lang="en-US" sz="2400" dirty="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 </a:t>
            </a:r>
            <a:r>
              <a:rPr lang="en-US" sz="2400" dirty="0" err="1">
                <a:latin typeface="Arial" pitchFamily="34" charset="0"/>
                <a:cs typeface="Arial" pitchFamily="34" charset="0"/>
              </a:rPr>
              <a:t>đối</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viên</a:t>
            </a:r>
            <a:r>
              <a:rPr lang="en-US" sz="2400" dirty="0">
                <a:latin typeface="Arial" pitchFamily="34" charset="0"/>
                <a:cs typeface="Arial" pitchFamily="34" charset="0"/>
              </a:rPr>
              <a:t> </a:t>
            </a:r>
            <a:r>
              <a:rPr lang="en-US" sz="2400" dirty="0" err="1">
                <a:latin typeface="Arial" pitchFamily="34" charset="0"/>
                <a:cs typeface="Arial" pitchFamily="34" charset="0"/>
              </a:rPr>
              <a:t>tham</a:t>
            </a:r>
            <a:r>
              <a:rPr lang="en-US" sz="2400" dirty="0">
                <a:latin typeface="Arial" pitchFamily="34" charset="0"/>
                <a:cs typeface="Arial" pitchFamily="34" charset="0"/>
              </a:rPr>
              <a:t> </a:t>
            </a:r>
            <a:r>
              <a:rPr lang="en-US" sz="2400" dirty="0" err="1">
                <a:latin typeface="Arial" pitchFamily="34" charset="0"/>
                <a:cs typeface="Arial" pitchFamily="34" charset="0"/>
              </a:rPr>
              <a:t>gia</a:t>
            </a:r>
            <a:r>
              <a:rPr lang="en-US" sz="2400" dirty="0">
                <a:latin typeface="Arial" pitchFamily="34" charset="0"/>
                <a:cs typeface="Arial" pitchFamily="34" charset="0"/>
              </a:rPr>
              <a:t> </a:t>
            </a:r>
            <a:r>
              <a:rPr lang="en-US" sz="2400" dirty="0" err="1">
                <a:latin typeface="Arial" pitchFamily="34" charset="0"/>
                <a:cs typeface="Arial" pitchFamily="34" charset="0"/>
              </a:rPr>
              <a:t>vào</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smtClean="0">
                <a:latin typeface="Arial" pitchFamily="34" charset="0"/>
                <a:cs typeface="Arial" pitchFamily="34" charset="0"/>
              </a:rPr>
              <a:t>CS-GD </a:t>
            </a:r>
            <a:r>
              <a:rPr lang="en-US" sz="2400" dirty="0" err="1" smtClean="0">
                <a:latin typeface="Arial" pitchFamily="34" charset="0"/>
                <a:cs typeface="Arial" pitchFamily="34" charset="0"/>
              </a:rPr>
              <a:t>tại</a:t>
            </a:r>
            <a:r>
              <a:rPr lang="en-US" sz="2400" dirty="0" smtClean="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a:t>
            </a:r>
            <a:r>
              <a:rPr lang="en-US" sz="2400" dirty="0" err="1">
                <a:latin typeface="Arial" pitchFamily="34" charset="0"/>
                <a:cs typeface="Arial" pitchFamily="34" charset="0"/>
              </a:rPr>
              <a:t>sở</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smtClean="0">
                <a:latin typeface="Arial" pitchFamily="34" charset="0"/>
                <a:cs typeface="Arial" pitchFamily="34" charset="0"/>
              </a:rPr>
              <a:t>dục</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lvl="0">
              <a:lnSpc>
                <a:spcPct val="150000"/>
              </a:lnSpc>
            </a:pP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a:latin typeface="Arial" pitchFamily="34" charset="0"/>
                <a:cs typeface="Arial" pitchFamily="34" charset="0"/>
              </a:rPr>
              <a:t>dựng</a:t>
            </a:r>
            <a:r>
              <a:rPr lang="en-US" sz="2400" dirty="0">
                <a:latin typeface="Arial" pitchFamily="34" charset="0"/>
                <a:cs typeface="Arial" pitchFamily="34" charset="0"/>
              </a:rPr>
              <a:t> </a:t>
            </a:r>
            <a:r>
              <a:rPr lang="en-US" sz="2400" dirty="0" err="1">
                <a:solidFill>
                  <a:srgbClr val="FF0000"/>
                </a:solidFill>
                <a:latin typeface="Arial" pitchFamily="34" charset="0"/>
                <a:cs typeface="Arial" pitchFamily="34" charset="0"/>
              </a:rPr>
              <a:t>lòng</a:t>
            </a:r>
            <a:r>
              <a:rPr lang="en-US" sz="2400" dirty="0">
                <a:solidFill>
                  <a:srgbClr val="FF0000"/>
                </a:solidFill>
                <a:latin typeface="Arial" pitchFamily="34" charset="0"/>
                <a:cs typeface="Arial" pitchFamily="34" charset="0"/>
              </a:rPr>
              <a:t> tin </a:t>
            </a:r>
            <a:r>
              <a:rPr lang="en-US" sz="2400" dirty="0" err="1">
                <a:solidFill>
                  <a:srgbClr val="FF0000"/>
                </a:solidFill>
                <a:latin typeface="Arial" pitchFamily="34" charset="0"/>
                <a:cs typeface="Arial" pitchFamily="34" charset="0"/>
              </a:rPr>
              <a:t>tưởng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sự</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yên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tâm</a:t>
            </a:r>
            <a:r>
              <a:rPr lang="en-US" sz="2400" dirty="0">
                <a:solidFill>
                  <a:srgbClr val="FF0000"/>
                </a:solidFill>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bậc</a:t>
            </a:r>
            <a:r>
              <a:rPr lang="en-US" sz="2400" dirty="0">
                <a:latin typeface="Arial" pitchFamily="34" charset="0"/>
                <a:cs typeface="Arial" pitchFamily="34" charset="0"/>
              </a:rPr>
              <a:t> </a:t>
            </a:r>
            <a:r>
              <a:rPr lang="en-US" sz="2400" dirty="0" smtClean="0">
                <a:latin typeface="Arial" pitchFamily="34" charset="0"/>
                <a:cs typeface="Arial" pitchFamily="34" charset="0"/>
              </a:rPr>
              <a:t>PH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a:latin typeface="Arial" pitchFamily="34" charset="0"/>
                <a:cs typeface="Arial" pitchFamily="34" charset="0"/>
              </a:rPr>
              <a:t>cộng</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xã</a:t>
            </a:r>
            <a:r>
              <a:rPr lang="en-US" sz="2400" dirty="0">
                <a:latin typeface="Arial" pitchFamily="34" charset="0"/>
                <a:cs typeface="Arial" pitchFamily="34" charset="0"/>
              </a:rPr>
              <a:t> </a:t>
            </a:r>
            <a:r>
              <a:rPr lang="en-US" sz="2400" dirty="0" err="1">
                <a:latin typeface="Arial" pitchFamily="34" charset="0"/>
                <a:cs typeface="Arial" pitchFamily="34" charset="0"/>
              </a:rPr>
              <a:t>hội</a:t>
            </a:r>
            <a:r>
              <a:rPr lang="en-US" sz="2400" dirty="0">
                <a:latin typeface="Arial" pitchFamily="34" charset="0"/>
                <a:cs typeface="Arial" pitchFamily="34" charset="0"/>
              </a:rPr>
              <a:t> </a:t>
            </a:r>
            <a:r>
              <a:rPr lang="en-US" sz="2400" dirty="0" err="1">
                <a:latin typeface="Arial" pitchFamily="34" charset="0"/>
                <a:cs typeface="Arial" pitchFamily="34" charset="0"/>
              </a:rPr>
              <a:t>đối</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ngành</a:t>
            </a:r>
            <a:r>
              <a:rPr lang="en-US" sz="2400" dirty="0">
                <a:latin typeface="Arial" pitchFamily="34" charset="0"/>
                <a:cs typeface="Arial" pitchFamily="34" charset="0"/>
              </a:rPr>
              <a:t> </a:t>
            </a:r>
            <a:r>
              <a:rPr lang="en-US" sz="2400" dirty="0" smtClean="0">
                <a:latin typeface="Arial" pitchFamily="34" charset="0"/>
                <a:cs typeface="Arial" pitchFamily="34" charset="0"/>
              </a:rPr>
              <a:t>GD.</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98214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914400" y="981740"/>
            <a:ext cx="739139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err="1">
                <a:solidFill>
                  <a:srgbClr val="0066FF"/>
                </a:solidFill>
                <a:latin typeface="Arial" pitchFamily="34" charset="0"/>
                <a:cs typeface="Arial" pitchFamily="34" charset="0"/>
              </a:rPr>
              <a:t>Nguyên</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tắc</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phòng</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chống</a:t>
            </a:r>
            <a:r>
              <a:rPr lang="en-US" sz="2400" b="1" dirty="0">
                <a:solidFill>
                  <a:srgbClr val="0066FF"/>
                </a:solidFill>
                <a:latin typeface="Arial" pitchFamily="34" charset="0"/>
                <a:cs typeface="Arial" pitchFamily="34" charset="0"/>
              </a:rPr>
              <a:t> BLHĐ ở </a:t>
            </a:r>
            <a:r>
              <a:rPr lang="en-US" sz="2400" b="1" dirty="0" err="1">
                <a:solidFill>
                  <a:srgbClr val="0066FF"/>
                </a:solidFill>
                <a:latin typeface="Arial" pitchFamily="34" charset="0"/>
                <a:cs typeface="Arial" pitchFamily="34" charset="0"/>
              </a:rPr>
              <a:t>cơ</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sở</a:t>
            </a:r>
            <a:r>
              <a:rPr lang="en-US" sz="2400" b="1" dirty="0">
                <a:solidFill>
                  <a:srgbClr val="0066FF"/>
                </a:solidFill>
                <a:latin typeface="Arial" pitchFamily="34" charset="0"/>
                <a:cs typeface="Arial" pitchFamily="34" charset="0"/>
              </a:rPr>
              <a:t> GDMN</a:t>
            </a:r>
          </a:p>
        </p:txBody>
      </p:sp>
      <p:sp>
        <p:nvSpPr>
          <p:cNvPr id="5" name="TextBox 4"/>
          <p:cNvSpPr txBox="1"/>
          <p:nvPr/>
        </p:nvSpPr>
        <p:spPr>
          <a:xfrm>
            <a:off x="1409699" y="2218660"/>
            <a:ext cx="67056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pPr>
            <a:r>
              <a:rPr lang="en-US" sz="2400" i="1" dirty="0" smtClean="0">
                <a:latin typeface="Arial" pitchFamily="34" charset="0"/>
                <a:cs typeface="Arial" pitchFamily="34" charset="0"/>
              </a:rPr>
              <a:t>	+ </a:t>
            </a:r>
            <a:r>
              <a:rPr lang="en-US" sz="2400" i="1" dirty="0" err="1">
                <a:latin typeface="Arial" pitchFamily="34" charset="0"/>
                <a:cs typeface="Arial" pitchFamily="34" charset="0"/>
              </a:rPr>
              <a:t>Khách</a:t>
            </a:r>
            <a:r>
              <a:rPr lang="en-US" sz="2400" i="1" dirty="0">
                <a:latin typeface="Arial" pitchFamily="34" charset="0"/>
                <a:cs typeface="Arial" pitchFamily="34" charset="0"/>
              </a:rPr>
              <a:t> </a:t>
            </a:r>
            <a:r>
              <a:rPr lang="en-US" sz="2400" i="1" dirty="0" err="1">
                <a:latin typeface="Arial" pitchFamily="34" charset="0"/>
                <a:cs typeface="Arial" pitchFamily="34" charset="0"/>
              </a:rPr>
              <a:t>quan</a:t>
            </a:r>
            <a:r>
              <a:rPr lang="en-US" sz="2400" i="1" dirty="0">
                <a:latin typeface="Arial" pitchFamily="34" charset="0"/>
                <a:cs typeface="Arial" pitchFamily="34" charset="0"/>
              </a:rPr>
              <a:t>, </a:t>
            </a:r>
            <a:r>
              <a:rPr lang="en-US" sz="2400" i="1" dirty="0" err="1">
                <a:latin typeface="Arial" pitchFamily="34" charset="0"/>
                <a:cs typeface="Arial" pitchFamily="34" charset="0"/>
              </a:rPr>
              <a:t>trung</a:t>
            </a:r>
            <a:r>
              <a:rPr lang="en-US" sz="2400" i="1" dirty="0">
                <a:latin typeface="Arial" pitchFamily="34" charset="0"/>
                <a:cs typeface="Arial" pitchFamily="34" charset="0"/>
              </a:rPr>
              <a:t> </a:t>
            </a:r>
            <a:r>
              <a:rPr lang="en-US" sz="2400" i="1" dirty="0" err="1" smtClean="0">
                <a:latin typeface="Arial" pitchFamily="34" charset="0"/>
                <a:cs typeface="Arial" pitchFamily="34" charset="0"/>
              </a:rPr>
              <a:t>thực</a:t>
            </a:r>
            <a:r>
              <a:rPr lang="en-US" sz="2400" dirty="0" smtClean="0">
                <a:latin typeface="Arial" pitchFamily="34" charset="0"/>
                <a:cs typeface="Arial" pitchFamily="34" charset="0"/>
              </a:rPr>
              <a:t> </a:t>
            </a:r>
          </a:p>
          <a:p>
            <a:pPr algn="just">
              <a:lnSpc>
                <a:spcPct val="150000"/>
              </a:lnSpc>
            </a:pPr>
            <a:r>
              <a:rPr lang="en-US" sz="2400" i="1" dirty="0" smtClean="0">
                <a:latin typeface="Arial" pitchFamily="34" charset="0"/>
                <a:cs typeface="Arial" pitchFamily="34" charset="0"/>
              </a:rPr>
              <a:t>	+ </a:t>
            </a:r>
            <a:r>
              <a:rPr lang="en-US" sz="2400" i="1" dirty="0" err="1">
                <a:latin typeface="Arial" pitchFamily="34" charset="0"/>
                <a:cs typeface="Arial" pitchFamily="34" charset="0"/>
              </a:rPr>
              <a:t>Đồng</a:t>
            </a:r>
            <a:r>
              <a:rPr lang="en-US" sz="2400" i="1" dirty="0">
                <a:latin typeface="Arial" pitchFamily="34" charset="0"/>
                <a:cs typeface="Arial" pitchFamily="34" charset="0"/>
              </a:rPr>
              <a:t> </a:t>
            </a:r>
            <a:r>
              <a:rPr lang="en-US" sz="2400" i="1" dirty="0" err="1">
                <a:latin typeface="Arial" pitchFamily="34" charset="0"/>
                <a:cs typeface="Arial" pitchFamily="34" charset="0"/>
              </a:rPr>
              <a:t>bộ</a:t>
            </a:r>
            <a:r>
              <a:rPr lang="en-US" sz="2400" i="1" dirty="0">
                <a:latin typeface="Arial" pitchFamily="34" charset="0"/>
                <a:cs typeface="Arial" pitchFamily="34" charset="0"/>
              </a:rPr>
              <a:t>, </a:t>
            </a:r>
            <a:r>
              <a:rPr lang="en-US" sz="2400" i="1" dirty="0" err="1">
                <a:latin typeface="Arial" pitchFamily="34" charset="0"/>
                <a:cs typeface="Arial" pitchFamily="34" charset="0"/>
              </a:rPr>
              <a:t>nhất</a:t>
            </a:r>
            <a:r>
              <a:rPr lang="en-US" sz="2400" i="1" dirty="0">
                <a:latin typeface="Arial" pitchFamily="34" charset="0"/>
                <a:cs typeface="Arial" pitchFamily="34" charset="0"/>
              </a:rPr>
              <a:t> </a:t>
            </a:r>
            <a:r>
              <a:rPr lang="en-US" sz="2400" i="1" dirty="0" err="1" smtClean="0">
                <a:latin typeface="Arial" pitchFamily="34" charset="0"/>
                <a:cs typeface="Arial" pitchFamily="34" charset="0"/>
              </a:rPr>
              <a:t>quán</a:t>
            </a:r>
            <a:r>
              <a:rPr lang="en-US" sz="2400" dirty="0" smtClean="0">
                <a:latin typeface="Arial" pitchFamily="34" charset="0"/>
                <a:cs typeface="Arial" pitchFamily="34" charset="0"/>
              </a:rPr>
              <a:t> </a:t>
            </a:r>
          </a:p>
          <a:p>
            <a:pPr algn="just">
              <a:lnSpc>
                <a:spcPct val="150000"/>
              </a:lnSpc>
            </a:pPr>
            <a:r>
              <a:rPr lang="en-US" sz="2400" i="1" dirty="0" smtClean="0">
                <a:latin typeface="Arial" pitchFamily="34" charset="0"/>
                <a:cs typeface="Arial" pitchFamily="34" charset="0"/>
              </a:rPr>
              <a:t>	+ </a:t>
            </a:r>
            <a:r>
              <a:rPr lang="en-US" sz="2400" i="1" dirty="0" err="1">
                <a:latin typeface="Arial" pitchFamily="34" charset="0"/>
                <a:cs typeface="Arial" pitchFamily="34" charset="0"/>
              </a:rPr>
              <a:t>Mềm</a:t>
            </a:r>
            <a:r>
              <a:rPr lang="en-US" sz="2400" i="1" dirty="0">
                <a:latin typeface="Arial" pitchFamily="34" charset="0"/>
                <a:cs typeface="Arial" pitchFamily="34" charset="0"/>
              </a:rPr>
              <a:t> </a:t>
            </a:r>
            <a:r>
              <a:rPr lang="en-US" sz="2400" i="1" dirty="0" err="1">
                <a:latin typeface="Arial" pitchFamily="34" charset="0"/>
                <a:cs typeface="Arial" pitchFamily="34" charset="0"/>
              </a:rPr>
              <a:t>dẻo</a:t>
            </a:r>
            <a:r>
              <a:rPr lang="en-US" sz="2400" i="1" dirty="0">
                <a:latin typeface="Arial" pitchFamily="34" charset="0"/>
                <a:cs typeface="Arial" pitchFamily="34" charset="0"/>
              </a:rPr>
              <a:t>, </a:t>
            </a:r>
            <a:r>
              <a:rPr lang="en-US" sz="2400" i="1" dirty="0" err="1">
                <a:latin typeface="Arial" pitchFamily="34" charset="0"/>
                <a:cs typeface="Arial" pitchFamily="34" charset="0"/>
              </a:rPr>
              <a:t>tế</a:t>
            </a:r>
            <a:r>
              <a:rPr lang="en-US" sz="2400" i="1" dirty="0">
                <a:latin typeface="Arial" pitchFamily="34" charset="0"/>
                <a:cs typeface="Arial" pitchFamily="34" charset="0"/>
              </a:rPr>
              <a:t> </a:t>
            </a:r>
            <a:r>
              <a:rPr lang="en-US" sz="2400" i="1" dirty="0" err="1">
                <a:latin typeface="Arial" pitchFamily="34" charset="0"/>
                <a:cs typeface="Arial" pitchFamily="34" charset="0"/>
              </a:rPr>
              <a:t>nhị</a:t>
            </a:r>
            <a:r>
              <a:rPr lang="en-US" sz="2400" i="1" dirty="0">
                <a:latin typeface="Arial" pitchFamily="34" charset="0"/>
                <a:cs typeface="Arial" pitchFamily="34" charset="0"/>
              </a:rPr>
              <a:t> </a:t>
            </a:r>
            <a:r>
              <a:rPr lang="en-US" sz="2400" i="1" dirty="0" err="1">
                <a:latin typeface="Arial" pitchFamily="34" charset="0"/>
                <a:cs typeface="Arial" pitchFamily="34" charset="0"/>
              </a:rPr>
              <a:t>nhưng</a:t>
            </a:r>
            <a:r>
              <a:rPr lang="en-US" sz="2400" i="1" dirty="0">
                <a:latin typeface="Arial" pitchFamily="34" charset="0"/>
                <a:cs typeface="Arial" pitchFamily="34" charset="0"/>
              </a:rPr>
              <a:t> </a:t>
            </a:r>
            <a:r>
              <a:rPr lang="en-US" sz="2400" i="1" dirty="0" err="1">
                <a:latin typeface="Arial" pitchFamily="34" charset="0"/>
                <a:cs typeface="Arial" pitchFamily="34" charset="0"/>
              </a:rPr>
              <a:t>kiên</a:t>
            </a:r>
            <a:r>
              <a:rPr lang="en-US" sz="2400" i="1" dirty="0">
                <a:latin typeface="Arial" pitchFamily="34" charset="0"/>
                <a:cs typeface="Arial" pitchFamily="34" charset="0"/>
              </a:rPr>
              <a:t> </a:t>
            </a:r>
            <a:r>
              <a:rPr lang="en-US" sz="2400" i="1" dirty="0" err="1" smtClean="0">
                <a:latin typeface="Arial" pitchFamily="34" charset="0"/>
                <a:cs typeface="Arial" pitchFamily="34" charset="0"/>
              </a:rPr>
              <a:t>quyết</a:t>
            </a:r>
            <a:endParaRPr lang="en-US" sz="2400" dirty="0" smtClean="0">
              <a:latin typeface="Arial" pitchFamily="34" charset="0"/>
              <a:cs typeface="Arial" pitchFamily="34" charset="0"/>
            </a:endParaRPr>
          </a:p>
          <a:p>
            <a:pPr algn="just">
              <a:lnSpc>
                <a:spcPct val="150000"/>
              </a:lnSpc>
            </a:pPr>
            <a:r>
              <a:rPr lang="en-US" sz="2400" i="1" dirty="0" smtClean="0">
                <a:latin typeface="Arial" pitchFamily="34" charset="0"/>
                <a:cs typeface="Arial" pitchFamily="34" charset="0"/>
              </a:rPr>
              <a:t>	+ </a:t>
            </a:r>
            <a:r>
              <a:rPr lang="en-US" sz="2400" i="1" dirty="0" err="1">
                <a:latin typeface="Arial" pitchFamily="34" charset="0"/>
                <a:cs typeface="Arial" pitchFamily="34" charset="0"/>
              </a:rPr>
              <a:t>Cộng</a:t>
            </a:r>
            <a:r>
              <a:rPr lang="en-US" sz="2400" i="1" dirty="0">
                <a:latin typeface="Arial" pitchFamily="34" charset="0"/>
                <a:cs typeface="Arial" pitchFamily="34" charset="0"/>
              </a:rPr>
              <a:t> </a:t>
            </a:r>
            <a:r>
              <a:rPr lang="en-US" sz="2400" i="1" dirty="0" err="1">
                <a:latin typeface="Arial" pitchFamily="34" charset="0"/>
                <a:cs typeface="Arial" pitchFamily="34" charset="0"/>
              </a:rPr>
              <a:t>đồng</a:t>
            </a:r>
            <a:r>
              <a:rPr lang="en-US" sz="2400" i="1" dirty="0">
                <a:latin typeface="Arial" pitchFamily="34" charset="0"/>
                <a:cs typeface="Arial" pitchFamily="34" charset="0"/>
              </a:rPr>
              <a:t> </a:t>
            </a:r>
            <a:r>
              <a:rPr lang="en-US" sz="2400" i="1" dirty="0" err="1">
                <a:latin typeface="Arial" pitchFamily="34" charset="0"/>
                <a:cs typeface="Arial" pitchFamily="34" charset="0"/>
              </a:rPr>
              <a:t>trách</a:t>
            </a:r>
            <a:r>
              <a:rPr lang="en-US" sz="2400" i="1" dirty="0">
                <a:latin typeface="Arial" pitchFamily="34" charset="0"/>
                <a:cs typeface="Arial" pitchFamily="34" charset="0"/>
              </a:rPr>
              <a:t> </a:t>
            </a:r>
            <a:r>
              <a:rPr lang="en-US" sz="2400" i="1" dirty="0" err="1" smtClean="0">
                <a:latin typeface="Arial" pitchFamily="34" charset="0"/>
                <a:cs typeface="Arial" pitchFamily="34" charset="0"/>
              </a:rPr>
              <a:t>nhiệm</a:t>
            </a:r>
            <a:endParaRPr lang="en-US" sz="2400" i="1" dirty="0">
              <a:latin typeface="Arial" pitchFamily="34" charset="0"/>
              <a:cs typeface="Arial" pitchFamily="34" charset="0"/>
            </a:endParaRPr>
          </a:p>
        </p:txBody>
      </p:sp>
    </p:spTree>
    <p:extLst>
      <p:ext uri="{BB962C8B-B14F-4D97-AF65-F5344CB8AC3E}">
        <p14:creationId xmlns:p14="http://schemas.microsoft.com/office/powerpoint/2010/main" val="333399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4"/>
          <p:cNvGrpSpPr>
            <a:grpSpLocks/>
          </p:cNvGrpSpPr>
          <p:nvPr/>
        </p:nvGrpSpPr>
        <p:grpSpPr bwMode="auto">
          <a:xfrm>
            <a:off x="635460" y="1384265"/>
            <a:ext cx="7924799" cy="5092745"/>
            <a:chOff x="-1236" y="-571"/>
            <a:chExt cx="60957" cy="39862"/>
          </a:xfrm>
          <a:solidFill>
            <a:schemeClr val="accent4">
              <a:lumMod val="20000"/>
              <a:lumOff val="80000"/>
            </a:schemeClr>
          </a:solidFill>
        </p:grpSpPr>
        <p:sp>
          <p:nvSpPr>
            <p:cNvPr id="24" name="Text Box 2"/>
            <p:cNvSpPr txBox="1">
              <a:spLocks noChangeArrowheads="1"/>
            </p:cNvSpPr>
            <p:nvPr/>
          </p:nvSpPr>
          <p:spPr bwMode="auto">
            <a:xfrm>
              <a:off x="3012" y="-571"/>
              <a:ext cx="20860" cy="64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Hành</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lang</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pháp</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lý</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của</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việc</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phòng</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chống</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BLHĐ</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2"/>
            <p:cNvSpPr txBox="1">
              <a:spLocks noChangeArrowheads="1"/>
            </p:cNvSpPr>
            <p:nvPr/>
          </p:nvSpPr>
          <p:spPr bwMode="auto">
            <a:xfrm>
              <a:off x="31432" y="-571"/>
              <a:ext cx="24956" cy="714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Nhận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thức</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và</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kĩ</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năng</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của</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các</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đối</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tượng</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liên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quan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đến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phòng</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chống</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BLHĐ</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2"/>
            <p:cNvSpPr txBox="1">
              <a:spLocks noChangeArrowheads="1"/>
            </p:cNvSpPr>
            <p:nvPr/>
          </p:nvSpPr>
          <p:spPr bwMode="auto">
            <a:xfrm>
              <a:off x="18478" y="11239"/>
              <a:ext cx="21336" cy="9191"/>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Phát</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hiện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vấn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đề</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liên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quan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đến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BLHĐ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nguy</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cơ</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những</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biểu</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hiện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2"/>
            <p:cNvSpPr txBox="1">
              <a:spLocks noChangeArrowheads="1"/>
            </p:cNvSpPr>
            <p:nvPr/>
          </p:nvSpPr>
          <p:spPr bwMode="auto">
            <a:xfrm>
              <a:off x="5652" y="23969"/>
              <a:ext cx="20859" cy="399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Ngăn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ngừa</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BLHĐ</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2"/>
            <p:cNvSpPr txBox="1">
              <a:spLocks noChangeArrowheads="1"/>
            </p:cNvSpPr>
            <p:nvPr/>
          </p:nvSpPr>
          <p:spPr bwMode="auto">
            <a:xfrm>
              <a:off x="34671" y="22573"/>
              <a:ext cx="20097" cy="850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Xử</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lý</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sự</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việc</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liên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quan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đến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BLHĐ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theo</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quy</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trình</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2"/>
            <p:cNvSpPr txBox="1">
              <a:spLocks noChangeArrowheads="1"/>
            </p:cNvSpPr>
            <p:nvPr/>
          </p:nvSpPr>
          <p:spPr bwMode="auto">
            <a:xfrm>
              <a:off x="18954" y="35242"/>
              <a:ext cx="20860" cy="404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Kiểm</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tra</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giám</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sát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Straight Arrow Connector 7"/>
            <p:cNvSpPr>
              <a:spLocks noChangeShapeType="1"/>
            </p:cNvSpPr>
            <p:nvPr/>
          </p:nvSpPr>
          <p:spPr bwMode="auto">
            <a:xfrm>
              <a:off x="20358" y="7716"/>
              <a:ext cx="6693" cy="3333"/>
            </a:xfrm>
            <a:prstGeom prst="straightConnector1">
              <a:avLst/>
            </a:prstGeom>
            <a:grpFill/>
            <a:ln w="6350">
              <a:solidFill>
                <a:srgbClr val="5B9BD5"/>
              </a:solidFill>
              <a:miter lim="800000"/>
              <a:headEnd/>
              <a:tailEnd type="triangle" w="med" len="me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sp>
          <p:nvSpPr>
            <p:cNvPr id="31" name="Straight Arrow Connector 8"/>
            <p:cNvSpPr>
              <a:spLocks noChangeShapeType="1"/>
            </p:cNvSpPr>
            <p:nvPr/>
          </p:nvSpPr>
          <p:spPr bwMode="auto">
            <a:xfrm flipH="1">
              <a:off x="32670" y="6572"/>
              <a:ext cx="11049" cy="4667"/>
            </a:xfrm>
            <a:prstGeom prst="straightConnector1">
              <a:avLst/>
            </a:prstGeom>
            <a:grpFill/>
            <a:ln w="6350">
              <a:solidFill>
                <a:srgbClr val="5B9BD5"/>
              </a:solidFill>
              <a:miter lim="800000"/>
              <a:headEnd/>
              <a:tailEnd type="triangle" w="med" len="me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sp>
          <p:nvSpPr>
            <p:cNvPr id="32" name="Straight Arrow Connector 9"/>
            <p:cNvSpPr>
              <a:spLocks noChangeShapeType="1"/>
            </p:cNvSpPr>
            <p:nvPr/>
          </p:nvSpPr>
          <p:spPr bwMode="auto">
            <a:xfrm flipH="1">
              <a:off x="8738" y="20431"/>
              <a:ext cx="16467" cy="3538"/>
            </a:xfrm>
            <a:prstGeom prst="straightConnector1">
              <a:avLst/>
            </a:prstGeom>
            <a:grpFill/>
            <a:ln w="6350">
              <a:solidFill>
                <a:srgbClr val="5B9BD5"/>
              </a:solidFill>
              <a:miter lim="800000"/>
              <a:headEnd/>
              <a:tailEnd type="triangle" w="med" len="me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sp>
          <p:nvSpPr>
            <p:cNvPr id="33" name="Straight Arrow Connector 11"/>
            <p:cNvSpPr>
              <a:spLocks noChangeShapeType="1"/>
            </p:cNvSpPr>
            <p:nvPr/>
          </p:nvSpPr>
          <p:spPr bwMode="auto">
            <a:xfrm>
              <a:off x="29480" y="20397"/>
              <a:ext cx="12536" cy="2176"/>
            </a:xfrm>
            <a:prstGeom prst="straightConnector1">
              <a:avLst/>
            </a:prstGeom>
            <a:grpFill/>
            <a:ln w="6350">
              <a:solidFill>
                <a:srgbClr val="5B9BD5"/>
              </a:solidFill>
              <a:miter lim="800000"/>
              <a:headEnd/>
              <a:tailEnd type="triangle" w="med" len="me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sp>
          <p:nvSpPr>
            <p:cNvPr id="34" name="Straight Connector 12"/>
            <p:cNvSpPr>
              <a:spLocks noChangeShapeType="1"/>
            </p:cNvSpPr>
            <p:nvPr/>
          </p:nvSpPr>
          <p:spPr bwMode="auto">
            <a:xfrm flipH="1" flipV="1">
              <a:off x="-1236" y="2572"/>
              <a:ext cx="4248" cy="95"/>
            </a:xfrm>
            <a:prstGeom prst="line">
              <a:avLst/>
            </a:prstGeom>
            <a:grpFill/>
            <a:ln w="6350">
              <a:solidFill>
                <a:srgbClr val="5B9BD5"/>
              </a:solidFill>
              <a:miter lim="800000"/>
              <a:headEnd/>
              <a:tailEn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sp>
          <p:nvSpPr>
            <p:cNvPr id="35" name="Straight Connector 13"/>
            <p:cNvSpPr>
              <a:spLocks noChangeShapeType="1"/>
            </p:cNvSpPr>
            <p:nvPr/>
          </p:nvSpPr>
          <p:spPr bwMode="auto">
            <a:xfrm>
              <a:off x="-1236" y="2857"/>
              <a:ext cx="286" cy="35243"/>
            </a:xfrm>
            <a:prstGeom prst="line">
              <a:avLst/>
            </a:prstGeom>
            <a:grpFill/>
            <a:ln w="6350">
              <a:solidFill>
                <a:srgbClr val="5B9BD5"/>
              </a:solidFill>
              <a:miter lim="800000"/>
              <a:headEnd/>
              <a:tailEn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sp>
          <p:nvSpPr>
            <p:cNvPr id="36" name="Straight Connector 19"/>
            <p:cNvSpPr>
              <a:spLocks noChangeShapeType="1"/>
            </p:cNvSpPr>
            <p:nvPr/>
          </p:nvSpPr>
          <p:spPr bwMode="auto">
            <a:xfrm>
              <a:off x="59436" y="2857"/>
              <a:ext cx="285" cy="35147"/>
            </a:xfrm>
            <a:prstGeom prst="line">
              <a:avLst/>
            </a:prstGeom>
            <a:grpFill/>
            <a:ln w="6350">
              <a:solidFill>
                <a:srgbClr val="5B9BD5"/>
              </a:solidFill>
              <a:miter lim="800000"/>
              <a:headEnd/>
              <a:tailEn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sp>
          <p:nvSpPr>
            <p:cNvPr id="37" name="Straight Connector 20"/>
            <p:cNvSpPr>
              <a:spLocks noChangeShapeType="1"/>
            </p:cNvSpPr>
            <p:nvPr/>
          </p:nvSpPr>
          <p:spPr bwMode="auto">
            <a:xfrm flipH="1">
              <a:off x="56388" y="2952"/>
              <a:ext cx="3048" cy="48"/>
            </a:xfrm>
            <a:prstGeom prst="line">
              <a:avLst/>
            </a:prstGeom>
            <a:grpFill/>
            <a:ln w="6350">
              <a:solidFill>
                <a:srgbClr val="5B9BD5"/>
              </a:solidFill>
              <a:miter lim="800000"/>
              <a:headEnd/>
              <a:tailEn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sp>
          <p:nvSpPr>
            <p:cNvPr id="38" name="Straight Arrow Connector 22"/>
            <p:cNvSpPr>
              <a:spLocks noChangeShapeType="1"/>
            </p:cNvSpPr>
            <p:nvPr/>
          </p:nvSpPr>
          <p:spPr bwMode="auto">
            <a:xfrm flipH="1">
              <a:off x="54768" y="24955"/>
              <a:ext cx="4763" cy="95"/>
            </a:xfrm>
            <a:prstGeom prst="straightConnector1">
              <a:avLst/>
            </a:prstGeom>
            <a:grpFill/>
            <a:ln w="6350">
              <a:solidFill>
                <a:srgbClr val="5B9BD5"/>
              </a:solidFill>
              <a:miter lim="800000"/>
              <a:headEnd/>
              <a:tailEnd type="triangle" w="med" len="me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grpSp>
      <p:sp>
        <p:nvSpPr>
          <p:cNvPr id="39" name="Rectangle 48"/>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1" name="Straight Arrow Connector 40"/>
          <p:cNvCxnSpPr>
            <a:endCxn id="27" idx="1"/>
          </p:cNvCxnSpPr>
          <p:nvPr/>
        </p:nvCxnSpPr>
        <p:spPr>
          <a:xfrm>
            <a:off x="823785" y="4774361"/>
            <a:ext cx="7071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9" idx="3"/>
          </p:cNvCxnSpPr>
          <p:nvPr/>
        </p:nvCxnSpPr>
        <p:spPr>
          <a:xfrm>
            <a:off x="5972222" y="6218357"/>
            <a:ext cx="2588037" cy="94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9" idx="1"/>
          </p:cNvCxnSpPr>
          <p:nvPr/>
        </p:nvCxnSpPr>
        <p:spPr>
          <a:xfrm flipH="1">
            <a:off x="654051" y="6218357"/>
            <a:ext cx="2606238" cy="106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578763" y="253523"/>
            <a:ext cx="6388689" cy="830997"/>
          </a:xfrm>
          <a:prstGeom prst="rect">
            <a:avLst/>
          </a:prstGeom>
          <a:solidFill>
            <a:schemeClr val="accent1">
              <a:lumMod val="20000"/>
              <a:lumOff val="80000"/>
            </a:schemeClr>
          </a:solidFill>
        </p:spPr>
        <p:txBody>
          <a:bodyPr wrap="square" rtlCol="0">
            <a:spAutoFit/>
          </a:bodyPr>
          <a:lstStyle/>
          <a:p>
            <a:r>
              <a:rPr lang="en-US" sz="2400" b="1" dirty="0" err="1">
                <a:solidFill>
                  <a:srgbClr val="0066FF"/>
                </a:solidFill>
                <a:latin typeface="Arial" pitchFamily="34" charset="0"/>
                <a:cs typeface="Arial" pitchFamily="34" charset="0"/>
              </a:rPr>
              <a:t>Sơ</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đồ</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phản</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ánh</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các</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điều</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kiện</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và</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quy</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trình</a:t>
            </a:r>
            <a:r>
              <a:rPr lang="en-US" sz="2400" b="1" dirty="0">
                <a:solidFill>
                  <a:srgbClr val="0066FF"/>
                </a:solidFill>
                <a:latin typeface="Arial" pitchFamily="34" charset="0"/>
                <a:cs typeface="Arial" pitchFamily="34" charset="0"/>
              </a:rPr>
              <a:t> </a:t>
            </a:r>
            <a:endParaRPr lang="en-US" sz="2400" b="1" dirty="0" smtClean="0">
              <a:solidFill>
                <a:srgbClr val="0066FF"/>
              </a:solidFill>
              <a:latin typeface="Arial" pitchFamily="34" charset="0"/>
              <a:cs typeface="Arial" pitchFamily="34" charset="0"/>
            </a:endParaRPr>
          </a:p>
          <a:p>
            <a:pPr algn="ctr"/>
            <a:r>
              <a:rPr lang="en-US" sz="2400" b="1" dirty="0" err="1" smtClean="0">
                <a:solidFill>
                  <a:srgbClr val="0066FF"/>
                </a:solidFill>
                <a:latin typeface="Arial" pitchFamily="34" charset="0"/>
                <a:cs typeface="Arial" pitchFamily="34" charset="0"/>
              </a:rPr>
              <a:t>phòng</a:t>
            </a:r>
            <a:r>
              <a:rPr lang="en-US" sz="2400" b="1" dirty="0" smtClean="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chống</a:t>
            </a:r>
            <a:r>
              <a:rPr lang="en-US" sz="2400" b="1" dirty="0">
                <a:solidFill>
                  <a:srgbClr val="0066FF"/>
                </a:solidFill>
                <a:latin typeface="Arial" pitchFamily="34" charset="0"/>
                <a:cs typeface="Arial" pitchFamily="34" charset="0"/>
              </a:rPr>
              <a:t> </a:t>
            </a:r>
            <a:r>
              <a:rPr lang="en-US" sz="2400" b="1" dirty="0" smtClean="0">
                <a:solidFill>
                  <a:srgbClr val="0066FF"/>
                </a:solidFill>
                <a:latin typeface="Arial" pitchFamily="34" charset="0"/>
                <a:cs typeface="Arial" pitchFamily="34" charset="0"/>
              </a:rPr>
              <a:t>BLHĐ</a:t>
            </a:r>
            <a:endParaRPr lang="en-US" sz="2400" b="1" dirty="0">
              <a:solidFill>
                <a:srgbClr val="0066FF"/>
              </a:solidFill>
              <a:latin typeface="Arial" pitchFamily="34" charset="0"/>
              <a:cs typeface="Arial" pitchFamily="34" charset="0"/>
            </a:endParaRPr>
          </a:p>
        </p:txBody>
      </p:sp>
    </p:spTree>
    <p:extLst>
      <p:ext uri="{BB962C8B-B14F-4D97-AF65-F5344CB8AC3E}">
        <p14:creationId xmlns:p14="http://schemas.microsoft.com/office/powerpoint/2010/main" val="5615162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831285922"/>
              </p:ext>
            </p:extLst>
          </p:nvPr>
        </p:nvGraphicFramePr>
        <p:xfrm>
          <a:off x="0" y="1295400"/>
          <a:ext cx="4038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4219353" y="1414807"/>
            <a:ext cx="4572000" cy="7078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pt-BR" sz="2000" dirty="0" smtClean="0">
                <a:solidFill>
                  <a:schemeClr val="dk1"/>
                </a:solidFill>
                <a:latin typeface="Arial" pitchFamily="34" charset="0"/>
                <a:cs typeface="Arial" pitchFamily="34" charset="0"/>
              </a:rPr>
              <a:t>- Lời </a:t>
            </a:r>
            <a:r>
              <a:rPr lang="pt-BR" sz="2000" dirty="0">
                <a:solidFill>
                  <a:schemeClr val="dk1"/>
                </a:solidFill>
                <a:latin typeface="Arial" pitchFamily="34" charset="0"/>
                <a:cs typeface="Arial" pitchFamily="34" charset="0"/>
              </a:rPr>
              <a:t>nói, hành vi mang tính miệt thị, đe dọa hoặc tẩy chay, thờ ơ, bỏ </a:t>
            </a:r>
            <a:r>
              <a:rPr lang="pt-BR" sz="2000" dirty="0" smtClean="0">
                <a:solidFill>
                  <a:schemeClr val="dk1"/>
                </a:solidFill>
                <a:latin typeface="Arial" pitchFamily="34" charset="0"/>
                <a:cs typeface="Arial" pitchFamily="34" charset="0"/>
              </a:rPr>
              <a:t>mặc; </a:t>
            </a:r>
            <a:endParaRPr lang="en-US" sz="2000" dirty="0">
              <a:solidFill>
                <a:schemeClr val="dk1"/>
              </a:solidFill>
              <a:latin typeface="Arial" pitchFamily="34" charset="0"/>
              <a:cs typeface="Arial" pitchFamily="34" charset="0"/>
            </a:endParaRPr>
          </a:p>
        </p:txBody>
      </p:sp>
      <p:sp>
        <p:nvSpPr>
          <p:cNvPr id="9" name="Rectangle 8"/>
          <p:cNvSpPr/>
          <p:nvPr/>
        </p:nvSpPr>
        <p:spPr>
          <a:xfrm>
            <a:off x="4191000" y="4292768"/>
            <a:ext cx="4572000" cy="10156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pt-BR" sz="2000" dirty="0" smtClean="0">
                <a:latin typeface="Arial" pitchFamily="34" charset="0"/>
                <a:cs typeface="Arial" pitchFamily="34" charset="0"/>
              </a:rPr>
              <a:t>- Dùng </a:t>
            </a:r>
            <a:r>
              <a:rPr lang="pt-BR" sz="2000" dirty="0">
                <a:latin typeface="Arial" pitchFamily="34" charset="0"/>
                <a:cs typeface="Arial" pitchFamily="34" charset="0"/>
              </a:rPr>
              <a:t>sức mạnh thể chất để khủng bố người khác để lại thương tích trên cơ thể thậm chí dẫn đến tử </a:t>
            </a:r>
            <a:r>
              <a:rPr lang="pt-BR" sz="2000" dirty="0" smtClean="0">
                <a:latin typeface="Arial" pitchFamily="34" charset="0"/>
                <a:cs typeface="Arial" pitchFamily="34" charset="0"/>
              </a:rPr>
              <a:t>vong. </a:t>
            </a:r>
            <a:endParaRPr lang="en-US" sz="2000" dirty="0">
              <a:latin typeface="Arial" pitchFamily="34" charset="0"/>
              <a:cs typeface="Arial" pitchFamily="34" charset="0"/>
            </a:endParaRPr>
          </a:p>
        </p:txBody>
      </p:sp>
      <p:sp>
        <p:nvSpPr>
          <p:cNvPr id="10" name="Rectangle 9"/>
          <p:cNvSpPr/>
          <p:nvPr/>
        </p:nvSpPr>
        <p:spPr>
          <a:xfrm>
            <a:off x="4191000" y="2551814"/>
            <a:ext cx="4572000" cy="1219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pt-BR" sz="2000" dirty="0" smtClean="0">
                <a:latin typeface="Arial" pitchFamily="34" charset="0"/>
                <a:cs typeface="Arial" pitchFamily="34" charset="0"/>
              </a:rPr>
              <a:t>- Gây </a:t>
            </a:r>
            <a:r>
              <a:rPr lang="pt-BR" sz="2000" dirty="0">
                <a:latin typeface="Arial" pitchFamily="34" charset="0"/>
                <a:cs typeface="Arial" pitchFamily="34" charset="0"/>
              </a:rPr>
              <a:t>tổn thương đến tâm lý cho những đối tượng tham gia vào quá trình chăm sóc, giáo dục ở cơ sở </a:t>
            </a:r>
            <a:r>
              <a:rPr lang="pt-BR" sz="2000" dirty="0" smtClean="0">
                <a:latin typeface="Arial" pitchFamily="34" charset="0"/>
                <a:cs typeface="Arial" pitchFamily="34" charset="0"/>
              </a:rPr>
              <a:t>GDMN;</a:t>
            </a:r>
            <a:endParaRPr lang="pt-BR" sz="2000" dirty="0">
              <a:latin typeface="Arial" pitchFamily="34" charset="0"/>
              <a:cs typeface="Arial" pitchFamily="34" charset="0"/>
            </a:endParaRPr>
          </a:p>
        </p:txBody>
      </p:sp>
    </p:spTree>
    <p:extLst>
      <p:ext uri="{BB962C8B-B14F-4D97-AF65-F5344CB8AC3E}">
        <p14:creationId xmlns:p14="http://schemas.microsoft.com/office/powerpoint/2010/main" val="364278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CD8352C1-4E3C-4785-9733-5B2CEE2E9C11}"/>
                                            </p:graphicEl>
                                          </p:spTgt>
                                        </p:tgtEl>
                                        <p:attrNameLst>
                                          <p:attrName>style.visibility</p:attrName>
                                        </p:attrNameLst>
                                      </p:cBhvr>
                                      <p:to>
                                        <p:strVal val="visible"/>
                                      </p:to>
                                    </p:set>
                                    <p:animEffect transition="in" filter="wipe(left)">
                                      <p:cBhvr>
                                        <p:cTn id="7" dur="500"/>
                                        <p:tgtEl>
                                          <p:spTgt spid="4">
                                            <p:graphicEl>
                                              <a:dgm id="{CD8352C1-4E3C-4785-9733-5B2CEE2E9C11}"/>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7CC45421-7AEF-4A64-ABB5-C1D6FC3231E1}"/>
                                            </p:graphicEl>
                                          </p:spTgt>
                                        </p:tgtEl>
                                        <p:attrNameLst>
                                          <p:attrName>style.visibility</p:attrName>
                                        </p:attrNameLst>
                                      </p:cBhvr>
                                      <p:to>
                                        <p:strVal val="visible"/>
                                      </p:to>
                                    </p:set>
                                    <p:animEffect transition="in" filter="wipe(left)">
                                      <p:cBhvr>
                                        <p:cTn id="10" dur="500"/>
                                        <p:tgtEl>
                                          <p:spTgt spid="4">
                                            <p:graphicEl>
                                              <a:dgm id="{7CC45421-7AEF-4A64-ABB5-C1D6FC3231E1}"/>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graphicEl>
                                              <a:dgm id="{10BCAA88-9A29-4E06-8BEA-6E258E2767A4}"/>
                                            </p:graphicEl>
                                          </p:spTgt>
                                        </p:tgtEl>
                                        <p:attrNameLst>
                                          <p:attrName>style.visibility</p:attrName>
                                        </p:attrNameLst>
                                      </p:cBhvr>
                                      <p:to>
                                        <p:strVal val="visible"/>
                                      </p:to>
                                    </p:set>
                                    <p:animEffect transition="in" filter="wipe(left)">
                                      <p:cBhvr>
                                        <p:cTn id="13" dur="500"/>
                                        <p:tgtEl>
                                          <p:spTgt spid="4">
                                            <p:graphicEl>
                                              <a:dgm id="{10BCAA88-9A29-4E06-8BEA-6E258E2767A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34656" y="685800"/>
            <a:ext cx="7696199" cy="524759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lgn="just">
              <a:defRPr sz="2800" b="1" i="1">
                <a:solidFill>
                  <a:schemeClr val="dk1"/>
                </a:solidFill>
                <a:latin typeface="Arial" pitchFamily="34" charset="0"/>
                <a:cs typeface="Arial"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smtClean="0"/>
              <a:t>BP </a:t>
            </a:r>
            <a:r>
              <a:rPr lang="en-US" dirty="0" err="1" smtClean="0"/>
              <a:t>tăng</a:t>
            </a:r>
            <a:r>
              <a:rPr lang="en-US" dirty="0" smtClean="0"/>
              <a:t> </a:t>
            </a:r>
            <a:r>
              <a:rPr lang="en-US" dirty="0" err="1" smtClean="0"/>
              <a:t>cường</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kĩ</a:t>
            </a:r>
            <a:r>
              <a:rPr lang="en-US" dirty="0" smtClean="0"/>
              <a:t> </a:t>
            </a:r>
            <a:r>
              <a:rPr lang="en-US" dirty="0" err="1" smtClean="0"/>
              <a:t>năng</a:t>
            </a:r>
            <a:r>
              <a:rPr lang="en-US" dirty="0"/>
              <a:t> </a:t>
            </a:r>
            <a:r>
              <a:rPr lang="en-US" dirty="0" err="1" smtClean="0"/>
              <a:t>của</a:t>
            </a:r>
            <a:r>
              <a:rPr lang="en-US" dirty="0" smtClean="0"/>
              <a:t> </a:t>
            </a:r>
            <a:r>
              <a:rPr lang="en-US" dirty="0" err="1" smtClean="0"/>
              <a:t>các</a:t>
            </a:r>
            <a:r>
              <a:rPr lang="en-US" dirty="0" smtClean="0"/>
              <a:t> </a:t>
            </a:r>
            <a:r>
              <a:rPr lang="en-US" dirty="0" err="1" smtClean="0"/>
              <a:t>đối</a:t>
            </a:r>
            <a:r>
              <a:rPr lang="en-US" dirty="0" smtClean="0"/>
              <a:t> </a:t>
            </a:r>
            <a:r>
              <a:rPr lang="en-US" dirty="0" err="1" smtClean="0"/>
              <a:t>tượng</a:t>
            </a:r>
            <a:r>
              <a:rPr lang="en-US" dirty="0" smtClean="0"/>
              <a:t> </a:t>
            </a:r>
            <a:r>
              <a:rPr lang="en-US" dirty="0" err="1" smtClean="0"/>
              <a:t>liên</a:t>
            </a:r>
            <a:r>
              <a:rPr lang="en-US" dirty="0" smtClean="0"/>
              <a:t> </a:t>
            </a:r>
            <a:r>
              <a:rPr lang="en-US" dirty="0" err="1" smtClean="0"/>
              <a:t>quan</a:t>
            </a:r>
            <a:r>
              <a:rPr lang="en-US" dirty="0" smtClean="0"/>
              <a:t> </a:t>
            </a:r>
            <a:r>
              <a:rPr lang="en-US" dirty="0" err="1" smtClean="0"/>
              <a:t>đến</a:t>
            </a:r>
            <a:r>
              <a:rPr lang="en-US" dirty="0" smtClean="0"/>
              <a:t> </a:t>
            </a:r>
            <a:r>
              <a:rPr lang="en-US" dirty="0" err="1" smtClean="0"/>
              <a:t>phòng</a:t>
            </a:r>
            <a:r>
              <a:rPr lang="en-US" dirty="0" smtClean="0"/>
              <a:t> </a:t>
            </a:r>
            <a:r>
              <a:rPr lang="en-US" dirty="0" err="1" smtClean="0"/>
              <a:t>chống</a:t>
            </a:r>
            <a:r>
              <a:rPr lang="en-US" dirty="0" smtClean="0"/>
              <a:t> BLHĐ</a:t>
            </a:r>
          </a:p>
          <a:p>
            <a:pPr>
              <a:spcBef>
                <a:spcPts val="1800"/>
              </a:spcBef>
              <a:spcAft>
                <a:spcPts val="600"/>
              </a:spcAft>
            </a:pPr>
            <a:r>
              <a:rPr lang="en-US" dirty="0" smtClean="0"/>
              <a:t>+ </a:t>
            </a:r>
            <a:r>
              <a:rPr lang="en-US" b="0" i="0" dirty="0" err="1" smtClean="0"/>
              <a:t>Cán</a:t>
            </a:r>
            <a:r>
              <a:rPr lang="en-US" b="0" i="0" dirty="0" smtClean="0"/>
              <a:t> </a:t>
            </a:r>
            <a:r>
              <a:rPr lang="en-US" b="0" i="0" dirty="0" err="1" smtClean="0"/>
              <a:t>bộ</a:t>
            </a:r>
            <a:r>
              <a:rPr lang="en-US" b="0" i="0" dirty="0" smtClean="0"/>
              <a:t>, </a:t>
            </a:r>
            <a:r>
              <a:rPr lang="en-US" b="0" i="0" dirty="0" err="1" smtClean="0"/>
              <a:t>giáo</a:t>
            </a:r>
            <a:r>
              <a:rPr lang="en-US" b="0" i="0" dirty="0" smtClean="0"/>
              <a:t> </a:t>
            </a:r>
            <a:r>
              <a:rPr lang="en-US" b="0" i="0" dirty="0" err="1" smtClean="0"/>
              <a:t>viên</a:t>
            </a:r>
            <a:r>
              <a:rPr lang="en-US" b="0" i="0" dirty="0" smtClean="0"/>
              <a:t>, </a:t>
            </a:r>
            <a:r>
              <a:rPr lang="en-US" b="0" i="0" dirty="0" err="1" smtClean="0"/>
              <a:t>nhân</a:t>
            </a:r>
            <a:r>
              <a:rPr lang="en-US" b="0" i="0" dirty="0" smtClean="0"/>
              <a:t> </a:t>
            </a:r>
            <a:r>
              <a:rPr lang="en-US" b="0" i="0" dirty="0" err="1" smtClean="0"/>
              <a:t>viên</a:t>
            </a:r>
            <a:r>
              <a:rPr lang="en-US" b="0" i="0" dirty="0" smtClean="0"/>
              <a:t> </a:t>
            </a:r>
            <a:r>
              <a:rPr lang="en-US" b="0" i="0" dirty="0" err="1" smtClean="0"/>
              <a:t>trong</a:t>
            </a:r>
            <a:r>
              <a:rPr lang="en-US" b="0" i="0" dirty="0" smtClean="0"/>
              <a:t> CSGD </a:t>
            </a:r>
            <a:r>
              <a:rPr lang="en-US" b="0" i="0" dirty="0" err="1" smtClean="0"/>
              <a:t>tìm</a:t>
            </a:r>
            <a:r>
              <a:rPr lang="en-US" b="0" i="0" dirty="0" smtClean="0"/>
              <a:t> </a:t>
            </a:r>
            <a:r>
              <a:rPr lang="en-US" b="0" i="0" dirty="0" err="1" smtClean="0"/>
              <a:t>hiểu</a:t>
            </a:r>
            <a:r>
              <a:rPr lang="en-US" b="0" i="0" dirty="0" smtClean="0"/>
              <a:t> </a:t>
            </a:r>
            <a:r>
              <a:rPr lang="en-US" b="0" i="0" dirty="0" err="1" smtClean="0"/>
              <a:t>các</a:t>
            </a:r>
            <a:r>
              <a:rPr lang="en-US" b="0" i="0" dirty="0" smtClean="0"/>
              <a:t> </a:t>
            </a:r>
            <a:r>
              <a:rPr lang="en-US" b="0" i="0" dirty="0" err="1" smtClean="0"/>
              <a:t>quy</a:t>
            </a:r>
            <a:r>
              <a:rPr lang="en-US" b="0" i="0" dirty="0" smtClean="0"/>
              <a:t> </a:t>
            </a:r>
            <a:r>
              <a:rPr lang="en-US" b="0" i="0" dirty="0" err="1" smtClean="0"/>
              <a:t>định</a:t>
            </a:r>
            <a:r>
              <a:rPr lang="en-US" b="0" i="0" dirty="0" smtClean="0"/>
              <a:t> </a:t>
            </a:r>
            <a:r>
              <a:rPr lang="en-US" b="0" i="0" dirty="0" err="1" smtClean="0"/>
              <a:t>pháp</a:t>
            </a:r>
            <a:r>
              <a:rPr lang="en-US" b="0" i="0" dirty="0" smtClean="0"/>
              <a:t> </a:t>
            </a:r>
            <a:r>
              <a:rPr lang="en-US" b="0" i="0" dirty="0" err="1" smtClean="0"/>
              <a:t>luật</a:t>
            </a:r>
            <a:r>
              <a:rPr lang="en-US" b="0" i="0" dirty="0" smtClean="0"/>
              <a:t> </a:t>
            </a:r>
            <a:r>
              <a:rPr lang="en-US" b="0" i="0" dirty="0" err="1" smtClean="0"/>
              <a:t>có</a:t>
            </a:r>
            <a:r>
              <a:rPr lang="en-US" b="0" i="0" dirty="0" smtClean="0"/>
              <a:t> </a:t>
            </a:r>
            <a:r>
              <a:rPr lang="en-US" b="0" i="0" dirty="0" err="1" smtClean="0"/>
              <a:t>liên</a:t>
            </a:r>
            <a:r>
              <a:rPr lang="en-US" b="0" i="0" dirty="0" smtClean="0"/>
              <a:t> </a:t>
            </a:r>
            <a:r>
              <a:rPr lang="en-US" b="0" i="0" dirty="0" err="1" smtClean="0"/>
              <a:t>quan</a:t>
            </a:r>
            <a:r>
              <a:rPr lang="en-US" b="0" i="0" dirty="0"/>
              <a:t>;</a:t>
            </a:r>
            <a:endParaRPr lang="en-US" b="0" i="0" dirty="0" smtClean="0"/>
          </a:p>
          <a:p>
            <a:pPr>
              <a:spcBef>
                <a:spcPts val="1800"/>
              </a:spcBef>
              <a:spcAft>
                <a:spcPts val="600"/>
              </a:spcAft>
            </a:pPr>
            <a:r>
              <a:rPr lang="en-US" b="0" i="0" dirty="0" smtClean="0"/>
              <a:t>+ </a:t>
            </a:r>
            <a:r>
              <a:rPr lang="en-US" b="0" i="0" dirty="0" err="1" smtClean="0"/>
              <a:t>Cập</a:t>
            </a:r>
            <a:r>
              <a:rPr lang="en-US" b="0" i="0" dirty="0" smtClean="0"/>
              <a:t> </a:t>
            </a:r>
            <a:r>
              <a:rPr lang="en-US" b="0" i="0" dirty="0" err="1" smtClean="0"/>
              <a:t>nhật</a:t>
            </a:r>
            <a:r>
              <a:rPr lang="en-US" b="0" i="0" dirty="0" smtClean="0"/>
              <a:t> </a:t>
            </a:r>
            <a:r>
              <a:rPr lang="en-US" b="0" i="0" dirty="0" err="1" smtClean="0"/>
              <a:t>các</a:t>
            </a:r>
            <a:r>
              <a:rPr lang="en-US" b="0" i="0" dirty="0" smtClean="0"/>
              <a:t> </a:t>
            </a:r>
            <a:r>
              <a:rPr lang="en-US" b="0" i="0" dirty="0" err="1" smtClean="0"/>
              <a:t>nội</a:t>
            </a:r>
            <a:r>
              <a:rPr lang="en-US" b="0" i="0" dirty="0" smtClean="0"/>
              <a:t> dung </a:t>
            </a:r>
            <a:r>
              <a:rPr lang="en-US" b="0" i="0" dirty="0" err="1" smtClean="0"/>
              <a:t>chuyên</a:t>
            </a:r>
            <a:r>
              <a:rPr lang="en-US" b="0" i="0" dirty="0" smtClean="0"/>
              <a:t> </a:t>
            </a:r>
            <a:r>
              <a:rPr lang="en-US" b="0" i="0" dirty="0" err="1" smtClean="0"/>
              <a:t>môn</a:t>
            </a:r>
            <a:r>
              <a:rPr lang="en-US" b="0" i="0" dirty="0" smtClean="0"/>
              <a:t>, </a:t>
            </a:r>
            <a:r>
              <a:rPr lang="en-US" b="0" i="0" dirty="0" err="1" smtClean="0"/>
              <a:t>quy</a:t>
            </a:r>
            <a:r>
              <a:rPr lang="en-US" b="0" i="0" dirty="0" smtClean="0"/>
              <a:t> </a:t>
            </a:r>
            <a:r>
              <a:rPr lang="en-US" b="0" i="0" dirty="0" err="1" smtClean="0"/>
              <a:t>định</a:t>
            </a:r>
            <a:r>
              <a:rPr lang="en-US" b="0" i="0" dirty="0" smtClean="0"/>
              <a:t> </a:t>
            </a:r>
            <a:r>
              <a:rPr lang="en-US" b="0" i="0" dirty="0" err="1" smtClean="0"/>
              <a:t>có</a:t>
            </a:r>
            <a:r>
              <a:rPr lang="en-US" b="0" i="0" dirty="0" smtClean="0"/>
              <a:t> </a:t>
            </a:r>
            <a:r>
              <a:rPr lang="en-US" b="0" i="0" dirty="0" err="1" smtClean="0"/>
              <a:t>liên</a:t>
            </a:r>
            <a:r>
              <a:rPr lang="en-US" b="0" i="0" dirty="0" smtClean="0"/>
              <a:t> </a:t>
            </a:r>
            <a:r>
              <a:rPr lang="en-US" b="0" i="0" dirty="0" err="1" smtClean="0"/>
              <a:t>quan</a:t>
            </a:r>
            <a:r>
              <a:rPr lang="en-US" b="0" i="0" dirty="0" smtClean="0"/>
              <a:t> </a:t>
            </a:r>
            <a:r>
              <a:rPr lang="en-US" b="0" i="0" dirty="0" err="1" smtClean="0"/>
              <a:t>lên</a:t>
            </a:r>
            <a:r>
              <a:rPr lang="en-US" b="0" i="0" dirty="0" smtClean="0"/>
              <a:t> </a:t>
            </a:r>
            <a:r>
              <a:rPr lang="en-US" b="0" i="0" dirty="0" err="1" smtClean="0"/>
              <a:t>trang</a:t>
            </a:r>
            <a:r>
              <a:rPr lang="en-US" b="0" i="0" dirty="0" smtClean="0"/>
              <a:t> web </a:t>
            </a:r>
            <a:r>
              <a:rPr lang="en-US" b="0" i="0" dirty="0" err="1" smtClean="0"/>
              <a:t>của</a:t>
            </a:r>
            <a:r>
              <a:rPr lang="en-US" b="0" i="0" dirty="0" smtClean="0"/>
              <a:t> </a:t>
            </a:r>
            <a:r>
              <a:rPr lang="en-US" b="0" i="0" dirty="0" err="1" smtClean="0"/>
              <a:t>trường</a:t>
            </a:r>
            <a:r>
              <a:rPr lang="en-US" b="0" i="0" dirty="0" smtClean="0"/>
              <a:t> </a:t>
            </a:r>
            <a:r>
              <a:rPr lang="en-US" b="0" i="0" dirty="0" err="1" smtClean="0"/>
              <a:t>hoặc</a:t>
            </a:r>
            <a:r>
              <a:rPr lang="en-US" b="0" i="0" dirty="0" smtClean="0"/>
              <a:t> </a:t>
            </a:r>
            <a:r>
              <a:rPr lang="en-US" b="0" i="0" dirty="0" err="1" smtClean="0"/>
              <a:t>nhóm</a:t>
            </a:r>
            <a:r>
              <a:rPr lang="en-US" b="0" i="0" dirty="0" smtClean="0"/>
              <a:t> </a:t>
            </a:r>
            <a:r>
              <a:rPr lang="en-US" b="0" i="0" dirty="0" err="1" smtClean="0"/>
              <a:t>trao</a:t>
            </a:r>
            <a:r>
              <a:rPr lang="en-US" b="0" i="0" dirty="0" smtClean="0"/>
              <a:t> </a:t>
            </a:r>
            <a:r>
              <a:rPr lang="en-US" b="0" i="0" dirty="0" err="1" smtClean="0"/>
              <a:t>đổi</a:t>
            </a:r>
            <a:r>
              <a:rPr lang="en-US" b="0" i="0" dirty="0" smtClean="0"/>
              <a:t> </a:t>
            </a:r>
            <a:r>
              <a:rPr lang="en-US" b="0" i="0" dirty="0" err="1" smtClean="0"/>
              <a:t>chuyên</a:t>
            </a:r>
            <a:r>
              <a:rPr lang="en-US" b="0" i="0" dirty="0" smtClean="0"/>
              <a:t> </a:t>
            </a:r>
            <a:r>
              <a:rPr lang="en-US" b="0" i="0" dirty="0" err="1" smtClean="0"/>
              <a:t>môn</a:t>
            </a:r>
            <a:r>
              <a:rPr lang="en-US" b="0" i="0" dirty="0" smtClean="0"/>
              <a:t>;</a:t>
            </a:r>
          </a:p>
          <a:p>
            <a:pPr>
              <a:spcBef>
                <a:spcPts val="1800"/>
              </a:spcBef>
              <a:spcAft>
                <a:spcPts val="600"/>
              </a:spcAft>
            </a:pPr>
            <a:r>
              <a:rPr lang="en-US" b="0" i="0" dirty="0" smtClean="0"/>
              <a:t>+ </a:t>
            </a:r>
            <a:r>
              <a:rPr lang="en-US" b="0" i="0" dirty="0" err="1" smtClean="0"/>
              <a:t>Tổ</a:t>
            </a:r>
            <a:r>
              <a:rPr lang="en-US" b="0" i="0" dirty="0" smtClean="0"/>
              <a:t> </a:t>
            </a:r>
            <a:r>
              <a:rPr lang="en-US" b="0" i="0" dirty="0" err="1" smtClean="0"/>
              <a:t>chức</a:t>
            </a:r>
            <a:r>
              <a:rPr lang="en-US" b="0" i="0" dirty="0" smtClean="0"/>
              <a:t> </a:t>
            </a:r>
            <a:r>
              <a:rPr lang="en-US" b="0" i="0" dirty="0" err="1" smtClean="0"/>
              <a:t>thi</a:t>
            </a:r>
            <a:r>
              <a:rPr lang="en-US" b="0" i="0" dirty="0" smtClean="0"/>
              <a:t>/ </a:t>
            </a:r>
            <a:r>
              <a:rPr lang="en-US" b="0" i="0" dirty="0" err="1" smtClean="0"/>
              <a:t>tọa</a:t>
            </a:r>
            <a:r>
              <a:rPr lang="en-US" b="0" i="0" dirty="0" smtClean="0"/>
              <a:t> </a:t>
            </a:r>
            <a:r>
              <a:rPr lang="en-US" b="0" i="0" dirty="0" err="1" smtClean="0"/>
              <a:t>đàm</a:t>
            </a:r>
            <a:r>
              <a:rPr lang="en-US" b="0" i="0" dirty="0" smtClean="0"/>
              <a:t>/ </a:t>
            </a:r>
            <a:r>
              <a:rPr lang="en-US" b="0" i="0" dirty="0" err="1" smtClean="0"/>
              <a:t>sinh</a:t>
            </a:r>
            <a:r>
              <a:rPr lang="en-US" b="0" i="0" dirty="0" smtClean="0"/>
              <a:t> </a:t>
            </a:r>
            <a:r>
              <a:rPr lang="en-US" b="0" i="0" dirty="0" err="1" smtClean="0"/>
              <a:t>hoạt</a:t>
            </a:r>
            <a:r>
              <a:rPr lang="en-US" b="0" i="0" dirty="0" smtClean="0"/>
              <a:t> </a:t>
            </a:r>
            <a:r>
              <a:rPr lang="en-US" b="0" i="0" dirty="0" err="1" smtClean="0"/>
              <a:t>chuyên</a:t>
            </a:r>
            <a:r>
              <a:rPr lang="en-US" b="0" i="0" dirty="0" smtClean="0"/>
              <a:t> </a:t>
            </a:r>
            <a:r>
              <a:rPr lang="en-US" b="0" i="0" dirty="0" err="1" smtClean="0"/>
              <a:t>môn</a:t>
            </a:r>
            <a:r>
              <a:rPr lang="en-US" b="0" i="0" dirty="0" smtClean="0"/>
              <a:t> </a:t>
            </a:r>
            <a:r>
              <a:rPr lang="en-US" b="0" i="0" dirty="0" err="1" smtClean="0"/>
              <a:t>về</a:t>
            </a:r>
            <a:r>
              <a:rPr lang="en-US" b="0" i="0" dirty="0" smtClean="0"/>
              <a:t> </a:t>
            </a:r>
            <a:r>
              <a:rPr lang="en-US" b="0" i="0" dirty="0" err="1" smtClean="0"/>
              <a:t>những</a:t>
            </a:r>
            <a:r>
              <a:rPr lang="en-US" b="0" i="0" dirty="0" smtClean="0"/>
              <a:t> </a:t>
            </a:r>
            <a:r>
              <a:rPr lang="en-US" b="0" i="0" dirty="0" err="1" smtClean="0"/>
              <a:t>nội</a:t>
            </a:r>
            <a:r>
              <a:rPr lang="en-US" b="0" i="0" dirty="0" smtClean="0"/>
              <a:t> dung </a:t>
            </a:r>
            <a:r>
              <a:rPr lang="en-US" b="0" i="0" dirty="0" err="1" smtClean="0"/>
              <a:t>phục</a:t>
            </a:r>
            <a:r>
              <a:rPr lang="en-US" b="0" i="0" dirty="0" smtClean="0"/>
              <a:t> </a:t>
            </a:r>
            <a:r>
              <a:rPr lang="en-US" b="0" i="0" dirty="0" err="1" smtClean="0"/>
              <a:t>vụ</a:t>
            </a:r>
            <a:r>
              <a:rPr lang="en-US" b="0" i="0" dirty="0" smtClean="0"/>
              <a:t> </a:t>
            </a:r>
            <a:r>
              <a:rPr lang="en-US" b="0" i="0" dirty="0" err="1" smtClean="0"/>
              <a:t>cho</a:t>
            </a:r>
            <a:r>
              <a:rPr lang="en-US" b="0" i="0" dirty="0" smtClean="0"/>
              <a:t> </a:t>
            </a:r>
            <a:r>
              <a:rPr lang="en-US" b="0" i="0" dirty="0" err="1" smtClean="0"/>
              <a:t>phòng</a:t>
            </a:r>
            <a:r>
              <a:rPr lang="en-US" b="0" i="0" dirty="0" smtClean="0"/>
              <a:t> </a:t>
            </a:r>
            <a:r>
              <a:rPr lang="en-US" b="0" i="0" dirty="0" err="1" smtClean="0"/>
              <a:t>chống</a:t>
            </a:r>
            <a:r>
              <a:rPr lang="en-US" b="0" i="0" dirty="0" smtClean="0"/>
              <a:t> BLHĐ.</a:t>
            </a:r>
            <a:endParaRPr lang="en-US" b="0" i="0" dirty="0"/>
          </a:p>
        </p:txBody>
      </p:sp>
    </p:spTree>
    <p:extLst>
      <p:ext uri="{BB962C8B-B14F-4D97-AF65-F5344CB8AC3E}">
        <p14:creationId xmlns:p14="http://schemas.microsoft.com/office/powerpoint/2010/main" val="423355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38200" y="1371600"/>
            <a:ext cx="7772400"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800" b="1" i="1" dirty="0" smtClean="0">
                <a:latin typeface="Arial" pitchFamily="34" charset="0"/>
                <a:cs typeface="Arial" pitchFamily="34" charset="0"/>
              </a:rPr>
              <a:t>BP </a:t>
            </a:r>
            <a:r>
              <a:rPr lang="en-US" sz="2800" b="1" i="1" dirty="0" err="1" smtClean="0">
                <a:latin typeface="Arial" pitchFamily="34" charset="0"/>
                <a:cs typeface="Arial" pitchFamily="34" charset="0"/>
              </a:rPr>
              <a:t>đảm</a:t>
            </a:r>
            <a:r>
              <a:rPr lang="en-US" sz="2800" b="1" i="1" dirty="0" smtClean="0">
                <a:latin typeface="Arial" pitchFamily="34" charset="0"/>
                <a:cs typeface="Arial" pitchFamily="34" charset="0"/>
              </a:rPr>
              <a:t> </a:t>
            </a:r>
            <a:r>
              <a:rPr lang="en-US" sz="2800" b="1" i="1" dirty="0" err="1">
                <a:latin typeface="Arial" pitchFamily="34" charset="0"/>
                <a:cs typeface="Arial" pitchFamily="34" charset="0"/>
              </a:rPr>
              <a:t>bảo</a:t>
            </a:r>
            <a:r>
              <a:rPr lang="en-US" sz="2800" b="1" i="1" dirty="0">
                <a:latin typeface="Arial" pitchFamily="34" charset="0"/>
                <a:cs typeface="Arial" pitchFamily="34" charset="0"/>
              </a:rPr>
              <a:t> </a:t>
            </a:r>
            <a:r>
              <a:rPr lang="en-US" sz="2800" b="1" i="1" dirty="0" err="1">
                <a:latin typeface="Arial" pitchFamily="34" charset="0"/>
                <a:cs typeface="Arial" pitchFamily="34" charset="0"/>
              </a:rPr>
              <a:t>hành</a:t>
            </a:r>
            <a:r>
              <a:rPr lang="en-US" sz="2800" b="1" i="1" dirty="0">
                <a:latin typeface="Arial" pitchFamily="34" charset="0"/>
                <a:cs typeface="Arial" pitchFamily="34" charset="0"/>
              </a:rPr>
              <a:t> </a:t>
            </a:r>
            <a:r>
              <a:rPr lang="en-US" sz="2800" b="1" i="1" dirty="0" err="1">
                <a:latin typeface="Arial" pitchFamily="34" charset="0"/>
                <a:cs typeface="Arial" pitchFamily="34" charset="0"/>
              </a:rPr>
              <a:t>lang</a:t>
            </a:r>
            <a:r>
              <a:rPr lang="en-US" sz="2800" b="1" i="1" dirty="0">
                <a:latin typeface="Arial" pitchFamily="34" charset="0"/>
                <a:cs typeface="Arial" pitchFamily="34" charset="0"/>
              </a:rPr>
              <a:t> </a:t>
            </a:r>
            <a:r>
              <a:rPr lang="en-US" sz="2800" b="1" i="1" dirty="0" err="1">
                <a:latin typeface="Arial" pitchFamily="34" charset="0"/>
                <a:cs typeface="Arial" pitchFamily="34" charset="0"/>
              </a:rPr>
              <a:t>pháp</a:t>
            </a:r>
            <a:r>
              <a:rPr lang="en-US" sz="2800" b="1" i="1" dirty="0">
                <a:latin typeface="Arial" pitchFamily="34" charset="0"/>
                <a:cs typeface="Arial" pitchFamily="34" charset="0"/>
              </a:rPr>
              <a:t> </a:t>
            </a:r>
            <a:r>
              <a:rPr lang="en-US" sz="2800" b="1" i="1" dirty="0" err="1">
                <a:latin typeface="Arial" pitchFamily="34" charset="0"/>
                <a:cs typeface="Arial" pitchFamily="34" charset="0"/>
              </a:rPr>
              <a:t>lý</a:t>
            </a:r>
            <a:r>
              <a:rPr lang="en-US" sz="2800" b="1" i="1" dirty="0">
                <a:latin typeface="Arial" pitchFamily="34" charset="0"/>
                <a:cs typeface="Arial" pitchFamily="34" charset="0"/>
              </a:rPr>
              <a:t> </a:t>
            </a:r>
            <a:r>
              <a:rPr lang="en-US" sz="2800" b="1" i="1" dirty="0" err="1">
                <a:latin typeface="Arial" pitchFamily="34" charset="0"/>
                <a:cs typeface="Arial" pitchFamily="34" charset="0"/>
              </a:rPr>
              <a:t>cho</a:t>
            </a:r>
            <a:r>
              <a:rPr lang="en-US" sz="2800" b="1" i="1" dirty="0">
                <a:latin typeface="Arial" pitchFamily="34" charset="0"/>
                <a:cs typeface="Arial" pitchFamily="34" charset="0"/>
              </a:rPr>
              <a:t> </a:t>
            </a:r>
            <a:r>
              <a:rPr lang="en-US" sz="2800" b="1" i="1" dirty="0" err="1">
                <a:latin typeface="Arial" pitchFamily="34" charset="0"/>
                <a:cs typeface="Arial" pitchFamily="34" charset="0"/>
              </a:rPr>
              <a:t>việc</a:t>
            </a:r>
            <a:r>
              <a:rPr lang="en-US" sz="2800" b="1" i="1" dirty="0">
                <a:latin typeface="Arial" pitchFamily="34" charset="0"/>
                <a:cs typeface="Arial" pitchFamily="34" charset="0"/>
              </a:rPr>
              <a:t> </a:t>
            </a:r>
            <a:r>
              <a:rPr lang="en-US" sz="2800" b="1" i="1" dirty="0" err="1">
                <a:latin typeface="Arial" pitchFamily="34" charset="0"/>
                <a:cs typeface="Arial" pitchFamily="34" charset="0"/>
              </a:rPr>
              <a:t>thực</a:t>
            </a:r>
            <a:r>
              <a:rPr lang="en-US" sz="2800" b="1" i="1" dirty="0">
                <a:latin typeface="Arial" pitchFamily="34" charset="0"/>
                <a:cs typeface="Arial" pitchFamily="34" charset="0"/>
              </a:rPr>
              <a:t> </a:t>
            </a:r>
            <a:r>
              <a:rPr lang="en-US" sz="2800" b="1" i="1" dirty="0" err="1">
                <a:latin typeface="Arial" pitchFamily="34" charset="0"/>
                <a:cs typeface="Arial" pitchFamily="34" charset="0"/>
              </a:rPr>
              <a:t>thi</a:t>
            </a:r>
            <a:r>
              <a:rPr lang="en-US" sz="2800" b="1" i="1" dirty="0">
                <a:latin typeface="Arial" pitchFamily="34" charset="0"/>
                <a:cs typeface="Arial" pitchFamily="34" charset="0"/>
              </a:rPr>
              <a:t> </a:t>
            </a:r>
            <a:r>
              <a:rPr lang="en-US" sz="2800" b="1" i="1" dirty="0" err="1">
                <a:latin typeface="Arial" pitchFamily="34" charset="0"/>
                <a:cs typeface="Arial" pitchFamily="34" charset="0"/>
              </a:rPr>
              <a:t>phòng</a:t>
            </a:r>
            <a:r>
              <a:rPr lang="en-US" sz="2800" b="1" i="1" dirty="0">
                <a:latin typeface="Arial" pitchFamily="34" charset="0"/>
                <a:cs typeface="Arial" pitchFamily="34" charset="0"/>
              </a:rPr>
              <a:t> </a:t>
            </a:r>
            <a:r>
              <a:rPr lang="en-US" sz="2800" b="1" i="1" dirty="0" err="1">
                <a:latin typeface="Arial" pitchFamily="34" charset="0"/>
                <a:cs typeface="Arial" pitchFamily="34" charset="0"/>
              </a:rPr>
              <a:t>chống</a:t>
            </a:r>
            <a:r>
              <a:rPr lang="en-US" sz="2800" b="1" i="1" dirty="0">
                <a:latin typeface="Arial" pitchFamily="34" charset="0"/>
                <a:cs typeface="Arial" pitchFamily="34" charset="0"/>
              </a:rPr>
              <a:t> </a:t>
            </a:r>
            <a:r>
              <a:rPr lang="en-US" sz="2800" b="1" i="1" dirty="0" smtClean="0">
                <a:latin typeface="Arial" pitchFamily="34" charset="0"/>
                <a:cs typeface="Arial" pitchFamily="34" charset="0"/>
              </a:rPr>
              <a:t>BLHĐ</a:t>
            </a:r>
            <a:endParaRPr lang="en-US" sz="2800" b="1" i="1" dirty="0">
              <a:latin typeface="Arial" pitchFamily="34" charset="0"/>
              <a:cs typeface="Arial" pitchFamily="34" charset="0"/>
            </a:endParaRPr>
          </a:p>
          <a:p>
            <a:pPr algn="just">
              <a:lnSpc>
                <a:spcPct val="150000"/>
              </a:lnSpc>
            </a:pPr>
            <a:r>
              <a:rPr lang="en-US" sz="2800" dirty="0">
                <a:latin typeface="Arial" pitchFamily="34" charset="0"/>
                <a:cs typeface="Arial" pitchFamily="34" charset="0"/>
              </a:rPr>
              <a:t>+ </a:t>
            </a:r>
            <a:r>
              <a:rPr lang="en-US" sz="2800" dirty="0" err="1">
                <a:latin typeface="Arial" pitchFamily="34" charset="0"/>
                <a:cs typeface="Arial" pitchFamily="34" charset="0"/>
              </a:rPr>
              <a:t>Rà</a:t>
            </a:r>
            <a:r>
              <a:rPr lang="en-US" sz="2800" dirty="0">
                <a:latin typeface="Arial" pitchFamily="34" charset="0"/>
                <a:cs typeface="Arial" pitchFamily="34" charset="0"/>
              </a:rPr>
              <a:t> </a:t>
            </a:r>
            <a:r>
              <a:rPr lang="en-US" sz="2800" dirty="0" err="1">
                <a:latin typeface="Arial" pitchFamily="34" charset="0"/>
                <a:cs typeface="Arial" pitchFamily="34" charset="0"/>
              </a:rPr>
              <a:t>soát</a:t>
            </a:r>
            <a:r>
              <a:rPr lang="en-US" sz="2800" dirty="0">
                <a:latin typeface="Arial" pitchFamily="34" charset="0"/>
                <a:cs typeface="Arial" pitchFamily="34" charset="0"/>
              </a:rPr>
              <a:t>, </a:t>
            </a:r>
            <a:r>
              <a:rPr lang="en-US" sz="2800" dirty="0" err="1">
                <a:latin typeface="Arial" pitchFamily="34" charset="0"/>
                <a:cs typeface="Arial" pitchFamily="34" charset="0"/>
              </a:rPr>
              <a:t>cập</a:t>
            </a:r>
            <a:r>
              <a:rPr lang="en-US" sz="2800" dirty="0">
                <a:latin typeface="Arial" pitchFamily="34" charset="0"/>
                <a:cs typeface="Arial" pitchFamily="34" charset="0"/>
              </a:rPr>
              <a:t> </a:t>
            </a:r>
            <a:r>
              <a:rPr lang="en-US" sz="2800" dirty="0" err="1">
                <a:latin typeface="Arial" pitchFamily="34" charset="0"/>
                <a:cs typeface="Arial" pitchFamily="34" charset="0"/>
              </a:rPr>
              <a:t>nhật</a:t>
            </a:r>
            <a:r>
              <a:rPr lang="en-US" sz="2800" dirty="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phổ</a:t>
            </a:r>
            <a:r>
              <a:rPr lang="en-US" sz="2800" dirty="0">
                <a:latin typeface="Arial" pitchFamily="34" charset="0"/>
                <a:cs typeface="Arial" pitchFamily="34" charset="0"/>
              </a:rPr>
              <a:t> </a:t>
            </a:r>
            <a:r>
              <a:rPr lang="en-US" sz="2800" dirty="0" err="1">
                <a:latin typeface="Arial" pitchFamily="34" charset="0"/>
                <a:cs typeface="Arial" pitchFamily="34" charset="0"/>
              </a:rPr>
              <a:t>biến</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văn</a:t>
            </a:r>
            <a:r>
              <a:rPr lang="en-US" sz="2800" dirty="0">
                <a:latin typeface="Arial" pitchFamily="34" charset="0"/>
                <a:cs typeface="Arial" pitchFamily="34" charset="0"/>
              </a:rPr>
              <a:t> </a:t>
            </a:r>
            <a:r>
              <a:rPr lang="en-US" sz="2800" dirty="0" err="1">
                <a:latin typeface="Arial" pitchFamily="34" charset="0"/>
                <a:cs typeface="Arial" pitchFamily="34" charset="0"/>
              </a:rPr>
              <a:t>bản</a:t>
            </a:r>
            <a:r>
              <a:rPr lang="en-US" sz="2800" dirty="0">
                <a:latin typeface="Arial" pitchFamily="34" charset="0"/>
                <a:cs typeface="Arial" pitchFamily="34" charset="0"/>
              </a:rPr>
              <a:t> </a:t>
            </a:r>
            <a:r>
              <a:rPr lang="en-US" sz="2800" dirty="0" err="1">
                <a:latin typeface="Arial" pitchFamily="34" charset="0"/>
                <a:cs typeface="Arial" pitchFamily="34" charset="0"/>
              </a:rPr>
              <a:t>quy</a:t>
            </a:r>
            <a:r>
              <a:rPr lang="en-US" sz="2800" dirty="0">
                <a:latin typeface="Arial" pitchFamily="34" charset="0"/>
                <a:cs typeface="Arial" pitchFamily="34" charset="0"/>
              </a:rPr>
              <a:t> </a:t>
            </a:r>
            <a:r>
              <a:rPr lang="en-US" sz="2800" dirty="0" err="1" smtClean="0">
                <a:latin typeface="Arial" pitchFamily="34" charset="0"/>
                <a:cs typeface="Arial" pitchFamily="34" charset="0"/>
              </a:rPr>
              <a:t>phạm</a:t>
            </a:r>
            <a:r>
              <a:rPr lang="en-US" sz="2800" dirty="0" smtClean="0">
                <a:latin typeface="Arial" pitchFamily="34" charset="0"/>
                <a:cs typeface="Arial" pitchFamily="34" charset="0"/>
              </a:rPr>
              <a:t>; </a:t>
            </a:r>
          </a:p>
          <a:p>
            <a:pPr algn="just">
              <a:lnSpc>
                <a:spcPct val="150000"/>
              </a:lnSpc>
            </a:pP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Đề</a:t>
            </a:r>
            <a:r>
              <a:rPr lang="en-US" sz="2800" dirty="0" smtClean="0">
                <a:latin typeface="Arial" pitchFamily="34" charset="0"/>
                <a:cs typeface="Arial" pitchFamily="34" charset="0"/>
              </a:rPr>
              <a:t> </a:t>
            </a:r>
            <a:r>
              <a:rPr lang="en-US" sz="2800" dirty="0" err="1">
                <a:latin typeface="Arial" pitchFamily="34" charset="0"/>
                <a:cs typeface="Arial" pitchFamily="34" charset="0"/>
              </a:rPr>
              <a:t>xuất</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ý </a:t>
            </a:r>
            <a:r>
              <a:rPr lang="en-US" sz="2800" dirty="0" err="1">
                <a:latin typeface="Arial" pitchFamily="34" charset="0"/>
                <a:cs typeface="Arial" pitchFamily="34" charset="0"/>
              </a:rPr>
              <a:t>kiến</a:t>
            </a:r>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err="1">
                <a:latin typeface="Arial" pitchFamily="34" charset="0"/>
                <a:cs typeface="Arial" pitchFamily="34" charset="0"/>
              </a:rPr>
              <a:t>cấp</a:t>
            </a:r>
            <a:r>
              <a:rPr lang="en-US" sz="2800" dirty="0">
                <a:latin typeface="Arial" pitchFamily="34" charset="0"/>
                <a:cs typeface="Arial" pitchFamily="34" charset="0"/>
              </a:rPr>
              <a:t> </a:t>
            </a:r>
            <a:r>
              <a:rPr lang="en-US" sz="2800" dirty="0" err="1">
                <a:latin typeface="Arial" pitchFamily="34" charset="0"/>
                <a:cs typeface="Arial" pitchFamily="34" charset="0"/>
              </a:rPr>
              <a:t>trên</a:t>
            </a:r>
            <a:r>
              <a:rPr lang="en-US" sz="2800" dirty="0">
                <a:latin typeface="Arial" pitchFamily="34" charset="0"/>
                <a:cs typeface="Arial" pitchFamily="34" charset="0"/>
              </a:rPr>
              <a:t>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dirty="0" err="1">
                <a:latin typeface="Arial" pitchFamily="34" charset="0"/>
                <a:cs typeface="Arial" pitchFamily="34" charset="0"/>
              </a:rPr>
              <a:t>những</a:t>
            </a:r>
            <a:r>
              <a:rPr lang="en-US" sz="2800" dirty="0">
                <a:latin typeface="Arial" pitchFamily="34" charset="0"/>
                <a:cs typeface="Arial" pitchFamily="34" charset="0"/>
              </a:rPr>
              <a:t> </a:t>
            </a:r>
            <a:r>
              <a:rPr lang="en-US" sz="2800" dirty="0" err="1">
                <a:latin typeface="Arial" pitchFamily="34" charset="0"/>
                <a:cs typeface="Arial" pitchFamily="34" charset="0"/>
              </a:rPr>
              <a:t>bất</a:t>
            </a:r>
            <a:r>
              <a:rPr lang="en-US" sz="2800" dirty="0">
                <a:latin typeface="Arial" pitchFamily="34" charset="0"/>
                <a:cs typeface="Arial" pitchFamily="34" charset="0"/>
              </a:rPr>
              <a:t> </a:t>
            </a:r>
            <a:r>
              <a:rPr lang="en-US" sz="2800" dirty="0" err="1">
                <a:latin typeface="Arial" pitchFamily="34" charset="0"/>
                <a:cs typeface="Arial" pitchFamily="34" charset="0"/>
              </a:rPr>
              <a:t>cập</a:t>
            </a:r>
            <a:r>
              <a:rPr lang="en-US" sz="2800" dirty="0">
                <a:latin typeface="Arial" pitchFamily="34" charset="0"/>
                <a:cs typeface="Arial" pitchFamily="34" charset="0"/>
              </a:rPr>
              <a:t> </a:t>
            </a:r>
            <a:r>
              <a:rPr lang="en-US" sz="2800" dirty="0" err="1">
                <a:latin typeface="Arial" pitchFamily="34" charset="0"/>
                <a:cs typeface="Arial" pitchFamily="34" charset="0"/>
              </a:rPr>
              <a:t>khi</a:t>
            </a:r>
            <a:r>
              <a:rPr lang="en-US" sz="2800" dirty="0">
                <a:latin typeface="Arial" pitchFamily="34" charset="0"/>
                <a:cs typeface="Arial" pitchFamily="34" charset="0"/>
              </a:rPr>
              <a:t> </a:t>
            </a:r>
            <a:r>
              <a:rPr lang="en-US" sz="2800" dirty="0" err="1">
                <a:latin typeface="Arial" pitchFamily="34" charset="0"/>
                <a:cs typeface="Arial" pitchFamily="34" charset="0"/>
              </a:rPr>
              <a:t>thi</a:t>
            </a:r>
            <a:r>
              <a:rPr lang="en-US" sz="2800" dirty="0">
                <a:latin typeface="Arial" pitchFamily="34" charset="0"/>
                <a:cs typeface="Arial" pitchFamily="34" charset="0"/>
              </a:rPr>
              <a:t> </a:t>
            </a:r>
            <a:r>
              <a:rPr lang="en-US" sz="2800" dirty="0" err="1">
                <a:latin typeface="Arial" pitchFamily="34" charset="0"/>
                <a:cs typeface="Arial" pitchFamily="34" charset="0"/>
              </a:rPr>
              <a:t>hành</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văn</a:t>
            </a:r>
            <a:r>
              <a:rPr lang="en-US" sz="2800" dirty="0">
                <a:latin typeface="Arial" pitchFamily="34" charset="0"/>
                <a:cs typeface="Arial" pitchFamily="34" charset="0"/>
              </a:rPr>
              <a:t> </a:t>
            </a:r>
            <a:r>
              <a:rPr lang="en-US" sz="2800" dirty="0" err="1">
                <a:latin typeface="Arial" pitchFamily="34" charset="0"/>
                <a:cs typeface="Arial" pitchFamily="34" charset="0"/>
              </a:rPr>
              <a:t>bản</a:t>
            </a:r>
            <a:r>
              <a:rPr lang="en-US" sz="2800" dirty="0">
                <a:latin typeface="Arial" pitchFamily="34" charset="0"/>
                <a:cs typeface="Arial" pitchFamily="34" charset="0"/>
              </a:rPr>
              <a:t> </a:t>
            </a:r>
            <a:r>
              <a:rPr lang="en-US" sz="2800" dirty="0" err="1">
                <a:latin typeface="Arial" pitchFamily="34" charset="0"/>
                <a:cs typeface="Arial" pitchFamily="34" charset="0"/>
              </a:rPr>
              <a:t>quy</a:t>
            </a:r>
            <a:r>
              <a:rPr lang="en-US" sz="2800" dirty="0">
                <a:latin typeface="Arial" pitchFamily="34" charset="0"/>
                <a:cs typeface="Arial" pitchFamily="34" charset="0"/>
              </a:rPr>
              <a:t> </a:t>
            </a:r>
            <a:r>
              <a:rPr lang="en-US" sz="2800" dirty="0" err="1" smtClean="0">
                <a:latin typeface="Arial" pitchFamily="34" charset="0"/>
                <a:cs typeface="Arial" pitchFamily="34" charset="0"/>
              </a:rPr>
              <a:t>phạm</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68718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13503371"/>
              </p:ext>
            </p:extLst>
          </p:nvPr>
        </p:nvGraphicFramePr>
        <p:xfrm>
          <a:off x="914400" y="838200"/>
          <a:ext cx="7543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139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7F58375F-08DB-4356-A1E8-C144A4375531}"/>
                                            </p:graphicEl>
                                          </p:spTgt>
                                        </p:tgtEl>
                                        <p:attrNameLst>
                                          <p:attrName>style.visibility</p:attrName>
                                        </p:attrNameLst>
                                      </p:cBhvr>
                                      <p:to>
                                        <p:strVal val="visible"/>
                                      </p:to>
                                    </p:set>
                                    <p:animEffect transition="in" filter="wipe(left)">
                                      <p:cBhvr>
                                        <p:cTn id="7" dur="500"/>
                                        <p:tgtEl>
                                          <p:spTgt spid="2">
                                            <p:graphicEl>
                                              <a:dgm id="{7F58375F-08DB-4356-A1E8-C144A4375531}"/>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graphicEl>
                                              <a:dgm id="{9077B7C5-6B46-491D-B5F7-F14A5A8E2A51}"/>
                                            </p:graphicEl>
                                          </p:spTgt>
                                        </p:tgtEl>
                                        <p:attrNameLst>
                                          <p:attrName>style.visibility</p:attrName>
                                        </p:attrNameLst>
                                      </p:cBhvr>
                                      <p:to>
                                        <p:strVal val="visible"/>
                                      </p:to>
                                    </p:set>
                                    <p:animEffect transition="in" filter="wipe(left)">
                                      <p:cBhvr>
                                        <p:cTn id="10" dur="500"/>
                                        <p:tgtEl>
                                          <p:spTgt spid="2">
                                            <p:graphicEl>
                                              <a:dgm id="{9077B7C5-6B46-491D-B5F7-F14A5A8E2A51}"/>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graphicEl>
                                              <a:dgm id="{25145F3D-DABB-4F3E-AC6E-C9C7E88AEF9A}"/>
                                            </p:graphicEl>
                                          </p:spTgt>
                                        </p:tgtEl>
                                        <p:attrNameLst>
                                          <p:attrName>style.visibility</p:attrName>
                                        </p:attrNameLst>
                                      </p:cBhvr>
                                      <p:to>
                                        <p:strVal val="visible"/>
                                      </p:to>
                                    </p:set>
                                    <p:animEffect transition="in" filter="wipe(left)">
                                      <p:cBhvr>
                                        <p:cTn id="13" dur="500"/>
                                        <p:tgtEl>
                                          <p:spTgt spid="2">
                                            <p:graphicEl>
                                              <a:dgm id="{25145F3D-DABB-4F3E-AC6E-C9C7E88AEF9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graphicEl>
                                              <a:dgm id="{EDC71E48-2175-4971-8626-8ACC14B74FB9}"/>
                                            </p:graphicEl>
                                          </p:spTgt>
                                        </p:tgtEl>
                                        <p:attrNameLst>
                                          <p:attrName>style.visibility</p:attrName>
                                        </p:attrNameLst>
                                      </p:cBhvr>
                                      <p:to>
                                        <p:strVal val="visible"/>
                                      </p:to>
                                    </p:set>
                                    <p:animEffect transition="in" filter="wipe(left)">
                                      <p:cBhvr>
                                        <p:cTn id="18" dur="500"/>
                                        <p:tgtEl>
                                          <p:spTgt spid="2">
                                            <p:graphicEl>
                                              <a:dgm id="{EDC71E48-2175-4971-8626-8ACC14B74FB9}"/>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graphicEl>
                                              <a:dgm id="{C4C562AA-6F23-4F60-ABBC-83AD6EE07656}"/>
                                            </p:graphicEl>
                                          </p:spTgt>
                                        </p:tgtEl>
                                        <p:attrNameLst>
                                          <p:attrName>style.visibility</p:attrName>
                                        </p:attrNameLst>
                                      </p:cBhvr>
                                      <p:to>
                                        <p:strVal val="visible"/>
                                      </p:to>
                                    </p:set>
                                    <p:animEffect transition="in" filter="wipe(left)">
                                      <p:cBhvr>
                                        <p:cTn id="21" dur="500"/>
                                        <p:tgtEl>
                                          <p:spTgt spid="2">
                                            <p:graphicEl>
                                              <a:dgm id="{C4C562AA-6F23-4F60-ABBC-83AD6EE0765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F9204ECB-29E3-4CA3-B88C-F31CCF7B5118}"/>
                                            </p:graphicEl>
                                          </p:spTgt>
                                        </p:tgtEl>
                                        <p:attrNameLst>
                                          <p:attrName>style.visibility</p:attrName>
                                        </p:attrNameLst>
                                      </p:cBhvr>
                                      <p:to>
                                        <p:strVal val="visible"/>
                                      </p:to>
                                    </p:set>
                                    <p:animEffect transition="in" filter="wipe(left)">
                                      <p:cBhvr>
                                        <p:cTn id="26" dur="500"/>
                                        <p:tgtEl>
                                          <p:spTgt spid="2">
                                            <p:graphicEl>
                                              <a:dgm id="{F9204ECB-29E3-4CA3-B88C-F31CCF7B5118}"/>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graphicEl>
                                              <a:dgm id="{536AF911-B102-4B1D-96C2-70CC9F663F20}"/>
                                            </p:graphicEl>
                                          </p:spTgt>
                                        </p:tgtEl>
                                        <p:attrNameLst>
                                          <p:attrName>style.visibility</p:attrName>
                                        </p:attrNameLst>
                                      </p:cBhvr>
                                      <p:to>
                                        <p:strVal val="visible"/>
                                      </p:to>
                                    </p:set>
                                    <p:animEffect transition="in" filter="wipe(left)">
                                      <p:cBhvr>
                                        <p:cTn id="29" dur="500"/>
                                        <p:tgtEl>
                                          <p:spTgt spid="2">
                                            <p:graphicEl>
                                              <a:dgm id="{536AF911-B102-4B1D-96C2-70CC9F663F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24145598"/>
              </p:ext>
            </p:extLst>
          </p:nvPr>
        </p:nvGraphicFramePr>
        <p:xfrm>
          <a:off x="990600" y="685800"/>
          <a:ext cx="7543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23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7F58375F-08DB-4356-A1E8-C144A4375531}"/>
                                            </p:graphicEl>
                                          </p:spTgt>
                                        </p:tgtEl>
                                        <p:attrNameLst>
                                          <p:attrName>style.visibility</p:attrName>
                                        </p:attrNameLst>
                                      </p:cBhvr>
                                      <p:to>
                                        <p:strVal val="visible"/>
                                      </p:to>
                                    </p:set>
                                    <p:animEffect transition="in" filter="wipe(left)">
                                      <p:cBhvr>
                                        <p:cTn id="7" dur="500"/>
                                        <p:tgtEl>
                                          <p:spTgt spid="2">
                                            <p:graphicEl>
                                              <a:dgm id="{7F58375F-08DB-4356-A1E8-C144A4375531}"/>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graphicEl>
                                              <a:dgm id="{9077B7C5-6B46-491D-B5F7-F14A5A8E2A51}"/>
                                            </p:graphicEl>
                                          </p:spTgt>
                                        </p:tgtEl>
                                        <p:attrNameLst>
                                          <p:attrName>style.visibility</p:attrName>
                                        </p:attrNameLst>
                                      </p:cBhvr>
                                      <p:to>
                                        <p:strVal val="visible"/>
                                      </p:to>
                                    </p:set>
                                    <p:animEffect transition="in" filter="wipe(left)">
                                      <p:cBhvr>
                                        <p:cTn id="10" dur="500"/>
                                        <p:tgtEl>
                                          <p:spTgt spid="2">
                                            <p:graphicEl>
                                              <a:dgm id="{9077B7C5-6B46-491D-B5F7-F14A5A8E2A51}"/>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graphicEl>
                                              <a:dgm id="{25145F3D-DABB-4F3E-AC6E-C9C7E88AEF9A}"/>
                                            </p:graphicEl>
                                          </p:spTgt>
                                        </p:tgtEl>
                                        <p:attrNameLst>
                                          <p:attrName>style.visibility</p:attrName>
                                        </p:attrNameLst>
                                      </p:cBhvr>
                                      <p:to>
                                        <p:strVal val="visible"/>
                                      </p:to>
                                    </p:set>
                                    <p:animEffect transition="in" filter="wipe(left)">
                                      <p:cBhvr>
                                        <p:cTn id="13" dur="500"/>
                                        <p:tgtEl>
                                          <p:spTgt spid="2">
                                            <p:graphicEl>
                                              <a:dgm id="{25145F3D-DABB-4F3E-AC6E-C9C7E88AEF9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graphicEl>
                                              <a:dgm id="{EDC71E48-2175-4971-8626-8ACC14B74FB9}"/>
                                            </p:graphicEl>
                                          </p:spTgt>
                                        </p:tgtEl>
                                        <p:attrNameLst>
                                          <p:attrName>style.visibility</p:attrName>
                                        </p:attrNameLst>
                                      </p:cBhvr>
                                      <p:to>
                                        <p:strVal val="visible"/>
                                      </p:to>
                                    </p:set>
                                    <p:animEffect transition="in" filter="wipe(left)">
                                      <p:cBhvr>
                                        <p:cTn id="18" dur="500"/>
                                        <p:tgtEl>
                                          <p:spTgt spid="2">
                                            <p:graphicEl>
                                              <a:dgm id="{EDC71E48-2175-4971-8626-8ACC14B74FB9}"/>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graphicEl>
                                              <a:dgm id="{C4C562AA-6F23-4F60-ABBC-83AD6EE07656}"/>
                                            </p:graphicEl>
                                          </p:spTgt>
                                        </p:tgtEl>
                                        <p:attrNameLst>
                                          <p:attrName>style.visibility</p:attrName>
                                        </p:attrNameLst>
                                      </p:cBhvr>
                                      <p:to>
                                        <p:strVal val="visible"/>
                                      </p:to>
                                    </p:set>
                                    <p:animEffect transition="in" filter="wipe(left)">
                                      <p:cBhvr>
                                        <p:cTn id="21" dur="500"/>
                                        <p:tgtEl>
                                          <p:spTgt spid="2">
                                            <p:graphicEl>
                                              <a:dgm id="{C4C562AA-6F23-4F60-ABBC-83AD6EE0765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F9204ECB-29E3-4CA3-B88C-F31CCF7B5118}"/>
                                            </p:graphicEl>
                                          </p:spTgt>
                                        </p:tgtEl>
                                        <p:attrNameLst>
                                          <p:attrName>style.visibility</p:attrName>
                                        </p:attrNameLst>
                                      </p:cBhvr>
                                      <p:to>
                                        <p:strVal val="visible"/>
                                      </p:to>
                                    </p:set>
                                    <p:animEffect transition="in" filter="wipe(left)">
                                      <p:cBhvr>
                                        <p:cTn id="26" dur="500"/>
                                        <p:tgtEl>
                                          <p:spTgt spid="2">
                                            <p:graphicEl>
                                              <a:dgm id="{F9204ECB-29E3-4CA3-B88C-F31CCF7B5118}"/>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graphicEl>
                                              <a:dgm id="{536AF911-B102-4B1D-96C2-70CC9F663F20}"/>
                                            </p:graphicEl>
                                          </p:spTgt>
                                        </p:tgtEl>
                                        <p:attrNameLst>
                                          <p:attrName>style.visibility</p:attrName>
                                        </p:attrNameLst>
                                      </p:cBhvr>
                                      <p:to>
                                        <p:strVal val="visible"/>
                                      </p:to>
                                    </p:set>
                                    <p:animEffect transition="in" filter="wipe(left)">
                                      <p:cBhvr>
                                        <p:cTn id="29" dur="500"/>
                                        <p:tgtEl>
                                          <p:spTgt spid="2">
                                            <p:graphicEl>
                                              <a:dgm id="{536AF911-B102-4B1D-96C2-70CC9F663F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017931"/>
            <a:ext cx="4419600"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i="1" dirty="0" err="1">
                <a:latin typeface="Arial" pitchFamily="34" charset="0"/>
                <a:cs typeface="Arial" pitchFamily="34" charset="0"/>
              </a:rPr>
              <a:t>Quan</a:t>
            </a:r>
            <a:r>
              <a:rPr lang="en-US" sz="2400" b="1" i="1" dirty="0">
                <a:latin typeface="Arial" pitchFamily="34" charset="0"/>
                <a:cs typeface="Arial" pitchFamily="34" charset="0"/>
              </a:rPr>
              <a:t> </a:t>
            </a:r>
            <a:r>
              <a:rPr lang="en-US" sz="2400" b="1" i="1" dirty="0" err="1">
                <a:latin typeface="Arial" pitchFamily="34" charset="0"/>
                <a:cs typeface="Arial" pitchFamily="34" charset="0"/>
              </a:rPr>
              <a:t>sát</a:t>
            </a:r>
            <a:r>
              <a:rPr lang="en-US" sz="2400" b="1" i="1" dirty="0">
                <a:latin typeface="Arial" pitchFamily="34" charset="0"/>
                <a:cs typeface="Arial" pitchFamily="34" charset="0"/>
              </a:rPr>
              <a:t> </a:t>
            </a:r>
            <a:r>
              <a:rPr lang="en-US" sz="2400" b="1" i="1" dirty="0" err="1">
                <a:latin typeface="Arial" pitchFamily="34" charset="0"/>
                <a:cs typeface="Arial" pitchFamily="34" charset="0"/>
              </a:rPr>
              <a:t>đánh</a:t>
            </a:r>
            <a:r>
              <a:rPr lang="en-US" sz="2400" b="1" i="1" dirty="0">
                <a:latin typeface="Arial" pitchFamily="34" charset="0"/>
                <a:cs typeface="Arial" pitchFamily="34" charset="0"/>
              </a:rPr>
              <a:t> </a:t>
            </a:r>
            <a:r>
              <a:rPr lang="en-US" sz="2400" b="1" i="1" dirty="0" err="1">
                <a:latin typeface="Arial" pitchFamily="34" charset="0"/>
                <a:cs typeface="Arial" pitchFamily="34" charset="0"/>
              </a:rPr>
              <a:t>giá</a:t>
            </a:r>
            <a:r>
              <a:rPr lang="en-US" sz="2400" b="1" i="1" dirty="0">
                <a:latin typeface="Arial" pitchFamily="34" charset="0"/>
                <a:cs typeface="Arial" pitchFamily="34" charset="0"/>
              </a:rPr>
              <a:t> </a:t>
            </a:r>
            <a:r>
              <a:rPr lang="en-US" sz="2400" b="1" i="1" dirty="0" err="1">
                <a:latin typeface="Arial" pitchFamily="34" charset="0"/>
                <a:cs typeface="Arial" pitchFamily="34" charset="0"/>
              </a:rPr>
              <a:t>theo</a:t>
            </a:r>
            <a:r>
              <a:rPr lang="en-US" sz="2400" b="1" i="1" dirty="0">
                <a:latin typeface="Arial" pitchFamily="34" charset="0"/>
                <a:cs typeface="Arial" pitchFamily="34" charset="0"/>
              </a:rPr>
              <a:t> </a:t>
            </a:r>
            <a:r>
              <a:rPr lang="en-US" sz="2400" b="1" i="1" dirty="0" err="1">
                <a:latin typeface="Arial" pitchFamily="34" charset="0"/>
                <a:cs typeface="Arial" pitchFamily="34" charset="0"/>
              </a:rPr>
              <a:t>hình</a:t>
            </a:r>
            <a:r>
              <a:rPr lang="en-US" sz="2400" b="1" i="1" dirty="0">
                <a:latin typeface="Arial" pitchFamily="34" charset="0"/>
                <a:cs typeface="Arial" pitchFamily="34" charset="0"/>
              </a:rPr>
              <a:t> </a:t>
            </a:r>
            <a:r>
              <a:rPr lang="en-US" sz="2400" b="1" i="1" dirty="0" err="1">
                <a:latin typeface="Arial" pitchFamily="34" charset="0"/>
                <a:cs typeface="Arial" pitchFamily="34" charset="0"/>
              </a:rPr>
              <a:t>thức</a:t>
            </a:r>
            <a:r>
              <a:rPr lang="en-US" sz="2400" b="1" i="1" dirty="0">
                <a:latin typeface="Arial" pitchFamily="34" charset="0"/>
                <a:cs typeface="Arial" pitchFamily="34" charset="0"/>
              </a:rPr>
              <a:t> </a:t>
            </a:r>
            <a:r>
              <a:rPr lang="en-US" sz="2400" b="1" i="1" dirty="0" err="1">
                <a:latin typeface="Arial" pitchFamily="34" charset="0"/>
                <a:cs typeface="Arial" pitchFamily="34" charset="0"/>
              </a:rPr>
              <a:t>kiểm</a:t>
            </a:r>
            <a:r>
              <a:rPr lang="en-US" sz="2400" b="1" i="1" dirty="0">
                <a:latin typeface="Arial" pitchFamily="34" charset="0"/>
                <a:cs typeface="Arial" pitchFamily="34" charset="0"/>
              </a:rPr>
              <a:t> </a:t>
            </a:r>
            <a:r>
              <a:rPr lang="en-US" sz="2400" b="1" i="1" dirty="0" err="1">
                <a:latin typeface="Arial" pitchFamily="34" charset="0"/>
                <a:cs typeface="Arial" pitchFamily="34" charset="0"/>
              </a:rPr>
              <a:t>tra</a:t>
            </a:r>
            <a:r>
              <a:rPr lang="en-US" sz="2400" b="1" i="1" dirty="0">
                <a:latin typeface="Arial" pitchFamily="34" charset="0"/>
                <a:cs typeface="Arial" pitchFamily="34" charset="0"/>
              </a:rPr>
              <a:t>, </a:t>
            </a:r>
            <a:r>
              <a:rPr lang="en-US" sz="2400" b="1" i="1" dirty="0" err="1">
                <a:latin typeface="Arial" pitchFamily="34" charset="0"/>
                <a:cs typeface="Arial" pitchFamily="34" charset="0"/>
              </a:rPr>
              <a:t>dự</a:t>
            </a:r>
            <a:r>
              <a:rPr lang="en-US" sz="2400" b="1" i="1" dirty="0">
                <a:latin typeface="Arial" pitchFamily="34" charset="0"/>
                <a:cs typeface="Arial" pitchFamily="34" charset="0"/>
              </a:rPr>
              <a:t> </a:t>
            </a:r>
            <a:r>
              <a:rPr lang="en-US" sz="2400" b="1" i="1" dirty="0" err="1">
                <a:latin typeface="Arial" pitchFamily="34" charset="0"/>
                <a:cs typeface="Arial" pitchFamily="34" charset="0"/>
              </a:rPr>
              <a:t>giờ</a:t>
            </a:r>
            <a:r>
              <a:rPr lang="en-US" sz="2400" dirty="0">
                <a:latin typeface="Arial" pitchFamily="34" charset="0"/>
                <a:cs typeface="Arial" pitchFamily="34" charset="0"/>
              </a:rPr>
              <a:t>:</a:t>
            </a:r>
          </a:p>
          <a:p>
            <a:pPr algn="just"/>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chí</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smtClean="0">
                <a:latin typeface="Arial" pitchFamily="34" charset="0"/>
                <a:cs typeface="Arial" pitchFamily="34" charset="0"/>
              </a:rPr>
              <a:t>khai</a:t>
            </a:r>
            <a:r>
              <a:rPr lang="en-US" sz="2400" dirty="0">
                <a:latin typeface="Arial" pitchFamily="34" charset="0"/>
                <a:cs typeface="Arial" pitchFamily="34" charset="0"/>
              </a:rPr>
              <a:t>.</a:t>
            </a:r>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smtClean="0">
                <a:latin typeface="Arial" pitchFamily="34" charset="0"/>
                <a:cs typeface="Arial" pitchFamily="34" charset="0"/>
              </a:rPr>
              <a:t>kỳ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đánh</a:t>
            </a:r>
            <a:r>
              <a:rPr lang="en-US" sz="2400" dirty="0" smtClean="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chéo</a:t>
            </a:r>
            <a:r>
              <a:rPr lang="en-US" sz="2400" dirty="0">
                <a:latin typeface="Arial" pitchFamily="34" charset="0"/>
                <a:cs typeface="Arial" pitchFamily="34" charset="0"/>
              </a:rPr>
              <a:t> </a:t>
            </a:r>
            <a:r>
              <a:rPr lang="en-US" sz="2400" dirty="0" err="1">
                <a:latin typeface="Arial" pitchFamily="34" charset="0"/>
                <a:cs typeface="Arial" pitchFamily="34" charset="0"/>
              </a:rPr>
              <a:t>giữa</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lớp</a:t>
            </a:r>
            <a:r>
              <a:rPr lang="en-US" sz="2400" dirty="0">
                <a:latin typeface="Arial" pitchFamily="34" charset="0"/>
                <a:cs typeface="Arial" pitchFamily="34" charset="0"/>
              </a:rPr>
              <a:t>/</a:t>
            </a:r>
            <a:r>
              <a:rPr lang="en-US" sz="2400" dirty="0" err="1">
                <a:latin typeface="Arial" pitchFamily="34" charset="0"/>
                <a:cs typeface="Arial" pitchFamily="34" charset="0"/>
              </a:rPr>
              <a:t>tổ</a:t>
            </a:r>
            <a:r>
              <a:rPr lang="en-US" sz="2400" dirty="0">
                <a:latin typeface="Arial" pitchFamily="34" charset="0"/>
                <a:cs typeface="Arial" pitchFamily="34" charset="0"/>
              </a:rPr>
              <a:t>, </a:t>
            </a:r>
            <a:r>
              <a:rPr lang="en-US" sz="2400" dirty="0" err="1">
                <a:latin typeface="Arial" pitchFamily="34" charset="0"/>
                <a:cs typeface="Arial" pitchFamily="34" charset="0"/>
              </a:rPr>
              <a:t>ngẫu</a:t>
            </a:r>
            <a:r>
              <a:rPr lang="en-US" sz="2400" dirty="0">
                <a:latin typeface="Arial" pitchFamily="34" charset="0"/>
                <a:cs typeface="Arial" pitchFamily="34" charset="0"/>
              </a:rPr>
              <a:t> </a:t>
            </a:r>
            <a:r>
              <a:rPr lang="en-US" sz="2400" dirty="0" err="1">
                <a:latin typeface="Arial" pitchFamily="34" charset="0"/>
                <a:cs typeface="Arial" pitchFamily="34" charset="0"/>
              </a:rPr>
              <a:t>nhiên</a:t>
            </a:r>
            <a:r>
              <a:rPr lang="en-US" sz="2400" dirty="0">
                <a:latin typeface="Arial" pitchFamily="34" charset="0"/>
                <a:cs typeface="Arial" pitchFamily="34" charset="0"/>
              </a:rPr>
              <a:t>, </a:t>
            </a:r>
            <a:r>
              <a:rPr lang="en-US" sz="2400" dirty="0" err="1">
                <a:latin typeface="Arial" pitchFamily="34" charset="0"/>
                <a:cs typeface="Arial" pitchFamily="34" charset="0"/>
              </a:rPr>
              <a:t>đột</a:t>
            </a:r>
            <a:r>
              <a:rPr lang="en-US" sz="2400" dirty="0">
                <a:latin typeface="Arial" pitchFamily="34" charset="0"/>
                <a:cs typeface="Arial" pitchFamily="34" charset="0"/>
              </a:rPr>
              <a:t> </a:t>
            </a:r>
            <a:r>
              <a:rPr lang="en-US" sz="2400" dirty="0" err="1" smtClean="0">
                <a:latin typeface="Arial" pitchFamily="34" charset="0"/>
                <a:cs typeface="Arial" pitchFamily="34" charset="0"/>
              </a:rPr>
              <a:t>xuất</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algn="just"/>
            <a:r>
              <a:rPr lang="en-US" sz="2400" dirty="0">
                <a:latin typeface="Arial" pitchFamily="34" charset="0"/>
                <a:cs typeface="Arial" pitchFamily="34" charset="0"/>
              </a:rPr>
              <a:t>+ </a:t>
            </a:r>
            <a:r>
              <a:rPr lang="en-US" sz="2400" dirty="0" err="1">
                <a:latin typeface="Arial" pitchFamily="34" charset="0"/>
                <a:cs typeface="Arial" pitchFamily="34" charset="0"/>
              </a:rPr>
              <a:t>Lưu</a:t>
            </a:r>
            <a:r>
              <a:rPr lang="en-US" sz="2400" dirty="0">
                <a:latin typeface="Arial" pitchFamily="34" charset="0"/>
                <a:cs typeface="Arial" pitchFamily="34" charset="0"/>
              </a:rPr>
              <a:t> </a:t>
            </a:r>
            <a:r>
              <a:rPr lang="en-US" sz="2400" dirty="0" err="1">
                <a:latin typeface="Arial" pitchFamily="34" charset="0"/>
                <a:cs typeface="Arial" pitchFamily="34" charset="0"/>
              </a:rPr>
              <a:t>giữ</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minh </a:t>
            </a:r>
            <a:r>
              <a:rPr lang="en-US" sz="2400" dirty="0" err="1">
                <a:latin typeface="Arial" pitchFamily="34" charset="0"/>
                <a:cs typeface="Arial" pitchFamily="34" charset="0"/>
              </a:rPr>
              <a:t>chứng</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biên</a:t>
            </a:r>
            <a:r>
              <a:rPr lang="en-US" sz="2400" dirty="0">
                <a:latin typeface="Arial" pitchFamily="34" charset="0"/>
                <a:cs typeface="Arial" pitchFamily="34" charset="0"/>
              </a:rPr>
              <a:t> </a:t>
            </a:r>
            <a:r>
              <a:rPr lang="en-US" sz="2400" dirty="0" err="1">
                <a:latin typeface="Arial" pitchFamily="34" charset="0"/>
                <a:cs typeface="Arial" pitchFamily="34" charset="0"/>
              </a:rPr>
              <a:t>bản</a:t>
            </a:r>
            <a:r>
              <a:rPr lang="en-US" sz="2400" dirty="0">
                <a:latin typeface="Arial" pitchFamily="34" charset="0"/>
                <a:cs typeface="Arial" pitchFamily="34" charset="0"/>
              </a:rPr>
              <a:t> </a:t>
            </a:r>
            <a:r>
              <a:rPr lang="en-US" sz="2400" dirty="0" err="1">
                <a:latin typeface="Arial" pitchFamily="34" charset="0"/>
                <a:cs typeface="Arial" pitchFamily="34" charset="0"/>
              </a:rPr>
              <a:t>ghi</a:t>
            </a:r>
            <a:r>
              <a:rPr lang="en-US" sz="2400" dirty="0">
                <a:latin typeface="Arial" pitchFamily="34" charset="0"/>
                <a:cs typeface="Arial" pitchFamily="34" charset="0"/>
              </a:rPr>
              <a:t> </a:t>
            </a:r>
            <a:r>
              <a:rPr lang="en-US" sz="2400" dirty="0" err="1" smtClean="0">
                <a:latin typeface="Arial" pitchFamily="34" charset="0"/>
                <a:cs typeface="Arial" pitchFamily="34" charset="0"/>
              </a:rPr>
              <a:t>nhận</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6" name="TextBox 5"/>
          <p:cNvSpPr txBox="1"/>
          <p:nvPr/>
        </p:nvSpPr>
        <p:spPr>
          <a:xfrm>
            <a:off x="4953000" y="1648599"/>
            <a:ext cx="3886200" cy="41549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i="1" dirty="0" err="1">
                <a:latin typeface="Arial" pitchFamily="34" charset="0"/>
                <a:cs typeface="Arial" pitchFamily="34" charset="0"/>
              </a:rPr>
              <a:t>Quan</a:t>
            </a:r>
            <a:r>
              <a:rPr lang="en-US" sz="2400" b="1" i="1" dirty="0">
                <a:latin typeface="Arial" pitchFamily="34" charset="0"/>
                <a:cs typeface="Arial" pitchFamily="34" charset="0"/>
              </a:rPr>
              <a:t> </a:t>
            </a:r>
            <a:r>
              <a:rPr lang="en-US" sz="2400" b="1" i="1" dirty="0" err="1">
                <a:latin typeface="Arial" pitchFamily="34" charset="0"/>
                <a:cs typeface="Arial" pitchFamily="34" charset="0"/>
              </a:rPr>
              <a:t>sát</a:t>
            </a:r>
            <a:r>
              <a:rPr lang="en-US" sz="2400" b="1" i="1" dirty="0">
                <a:latin typeface="Arial" pitchFamily="34" charset="0"/>
                <a:cs typeface="Arial" pitchFamily="34" charset="0"/>
              </a:rPr>
              <a:t> </a:t>
            </a:r>
            <a:r>
              <a:rPr lang="en-US" sz="2400" b="1" i="1" dirty="0" err="1">
                <a:latin typeface="Arial" pitchFamily="34" charset="0"/>
                <a:cs typeface="Arial" pitchFamily="34" charset="0"/>
              </a:rPr>
              <a:t>thường</a:t>
            </a:r>
            <a:r>
              <a:rPr lang="en-US" sz="2400" b="1" i="1" dirty="0">
                <a:latin typeface="Arial" pitchFamily="34" charset="0"/>
                <a:cs typeface="Arial" pitchFamily="34" charset="0"/>
              </a:rPr>
              <a:t> </a:t>
            </a:r>
            <a:r>
              <a:rPr lang="en-US" sz="2400" b="1" i="1" dirty="0" err="1">
                <a:latin typeface="Arial" pitchFamily="34" charset="0"/>
                <a:cs typeface="Arial" pitchFamily="34" charset="0"/>
              </a:rPr>
              <a:t>xuyên</a:t>
            </a:r>
            <a:r>
              <a:rPr lang="en-US" sz="2400" b="1" i="1" dirty="0">
                <a:latin typeface="Arial" pitchFamily="34" charset="0"/>
                <a:cs typeface="Arial" pitchFamily="34" charset="0"/>
              </a:rPr>
              <a:t> </a:t>
            </a:r>
            <a:r>
              <a:rPr lang="en-US" sz="2400" b="1" i="1" dirty="0" err="1">
                <a:latin typeface="Arial" pitchFamily="34" charset="0"/>
                <a:cs typeface="Arial" pitchFamily="34" charset="0"/>
              </a:rPr>
              <a:t>trong</a:t>
            </a:r>
            <a:r>
              <a:rPr lang="en-US" sz="2400" b="1" i="1" dirty="0">
                <a:latin typeface="Arial" pitchFamily="34" charset="0"/>
                <a:cs typeface="Arial" pitchFamily="34" charset="0"/>
              </a:rPr>
              <a:t> </a:t>
            </a:r>
            <a:r>
              <a:rPr lang="en-US" sz="2400" b="1" i="1" dirty="0" err="1">
                <a:latin typeface="Arial" pitchFamily="34" charset="0"/>
                <a:cs typeface="Arial" pitchFamily="34" charset="0"/>
              </a:rPr>
              <a:t>sinh</a:t>
            </a:r>
            <a:r>
              <a:rPr lang="en-US" sz="2400" b="1" i="1" dirty="0">
                <a:latin typeface="Arial" pitchFamily="34" charset="0"/>
                <a:cs typeface="Arial" pitchFamily="34" charset="0"/>
              </a:rPr>
              <a:t> </a:t>
            </a:r>
            <a:r>
              <a:rPr lang="en-US" sz="2400" b="1" i="1" dirty="0" err="1">
                <a:latin typeface="Arial" pitchFamily="34" charset="0"/>
                <a:cs typeface="Arial" pitchFamily="34" charset="0"/>
              </a:rPr>
              <a:t>hoạt</a:t>
            </a:r>
            <a:r>
              <a:rPr lang="en-US" sz="2400" b="1" i="1" dirty="0">
                <a:latin typeface="Arial" pitchFamily="34" charset="0"/>
                <a:cs typeface="Arial" pitchFamily="34" charset="0"/>
              </a:rPr>
              <a:t>:</a:t>
            </a:r>
          </a:p>
          <a:p>
            <a:pPr algn="just"/>
            <a:r>
              <a:rPr lang="en-US" sz="2400" dirty="0">
                <a:latin typeface="Arial" pitchFamily="34" charset="0"/>
                <a:cs typeface="Arial" pitchFamily="34" charset="0"/>
              </a:rPr>
              <a:t>+ GV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sát</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biểu</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khi</a:t>
            </a:r>
            <a:r>
              <a:rPr lang="en-US" sz="2400" dirty="0">
                <a:latin typeface="Arial" pitchFamily="34" charset="0"/>
                <a:cs typeface="Arial" pitchFamily="34" charset="0"/>
              </a:rPr>
              <a:t> </a:t>
            </a:r>
            <a:r>
              <a:rPr lang="en-US" sz="2400" dirty="0" err="1">
                <a:latin typeface="Arial" pitchFamily="34" charset="0"/>
                <a:cs typeface="Arial" pitchFamily="34" charset="0"/>
              </a:rPr>
              <a:t>tham</a:t>
            </a:r>
            <a:r>
              <a:rPr lang="en-US" sz="2400" dirty="0">
                <a:latin typeface="Arial" pitchFamily="34" charset="0"/>
                <a:cs typeface="Arial" pitchFamily="34" charset="0"/>
              </a:rPr>
              <a:t> </a:t>
            </a:r>
            <a:r>
              <a:rPr lang="en-US" sz="2400" dirty="0" err="1">
                <a:latin typeface="Arial" pitchFamily="34" charset="0"/>
                <a:cs typeface="Arial" pitchFamily="34" charset="0"/>
              </a:rPr>
              <a:t>gia</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p>
          <a:p>
            <a:pPr algn="just"/>
            <a:r>
              <a:rPr lang="en-US" sz="2400" dirty="0" smtClean="0">
                <a:latin typeface="Arial" pitchFamily="34" charset="0"/>
                <a:cs typeface="Arial" pitchFamily="34" charset="0"/>
              </a:rPr>
              <a:t>+ </a:t>
            </a:r>
            <a:r>
              <a:rPr lang="en-US" sz="2400" dirty="0" err="1">
                <a:latin typeface="Arial" pitchFamily="34" charset="0"/>
                <a:cs typeface="Arial" pitchFamily="34" charset="0"/>
              </a:rPr>
              <a:t>Tăng</a:t>
            </a:r>
            <a:r>
              <a:rPr lang="en-US" sz="2400" dirty="0">
                <a:latin typeface="Arial" pitchFamily="34" charset="0"/>
                <a:cs typeface="Arial" pitchFamily="34" charset="0"/>
              </a:rPr>
              <a:t> </a:t>
            </a:r>
            <a:r>
              <a:rPr lang="en-US" sz="2400" dirty="0" err="1">
                <a:latin typeface="Arial" pitchFamily="34" charset="0"/>
                <a:cs typeface="Arial" pitchFamily="34" charset="0"/>
              </a:rPr>
              <a:t>cường</a:t>
            </a:r>
            <a:r>
              <a:rPr lang="en-US" sz="2400" dirty="0">
                <a:latin typeface="Arial" pitchFamily="34" charset="0"/>
                <a:cs typeface="Arial" pitchFamily="34" charset="0"/>
              </a:rPr>
              <a:t> </a:t>
            </a:r>
            <a:r>
              <a:rPr lang="en-US" sz="2400" dirty="0" err="1">
                <a:latin typeface="Arial" pitchFamily="34" charset="0"/>
                <a:cs typeface="Arial" pitchFamily="34" charset="0"/>
              </a:rPr>
              <a:t>giao</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gần</a:t>
            </a:r>
            <a:r>
              <a:rPr lang="en-US" sz="2400" dirty="0">
                <a:latin typeface="Arial" pitchFamily="34" charset="0"/>
                <a:cs typeface="Arial" pitchFamily="34" charset="0"/>
              </a:rPr>
              <a:t> </a:t>
            </a:r>
            <a:r>
              <a:rPr lang="en-US" sz="2400" dirty="0" err="1">
                <a:latin typeface="Arial" pitchFamily="34" charset="0"/>
                <a:cs typeface="Arial" pitchFamily="34" charset="0"/>
              </a:rPr>
              <a:t>gũi</a:t>
            </a:r>
            <a:r>
              <a:rPr lang="en-US" sz="2400" dirty="0">
                <a:latin typeface="Arial" pitchFamily="34" charset="0"/>
                <a:cs typeface="Arial" pitchFamily="34" charset="0"/>
              </a:rPr>
              <a:t> </a:t>
            </a:r>
            <a:r>
              <a:rPr lang="en-US" sz="2400" dirty="0" err="1" smtClean="0">
                <a:latin typeface="Arial" pitchFamily="34" charset="0"/>
                <a:cs typeface="Arial" pitchFamily="34" charset="0"/>
              </a:rPr>
              <a:t>trẻ</a:t>
            </a:r>
            <a:r>
              <a:rPr lang="en-US" sz="2400" dirty="0" smtClean="0">
                <a:latin typeface="Arial" pitchFamily="34" charset="0"/>
                <a:cs typeface="Arial" pitchFamily="34" charset="0"/>
              </a:rPr>
              <a:t>. </a:t>
            </a:r>
          </a:p>
          <a:p>
            <a:pPr algn="just"/>
            <a:r>
              <a:rPr lang="en-US" sz="2400" dirty="0" smtClean="0">
                <a:latin typeface="Arial" pitchFamily="34" charset="0"/>
                <a:cs typeface="Arial" pitchFamily="34" charset="0"/>
              </a:rPr>
              <a:t>+ </a:t>
            </a:r>
            <a:r>
              <a:rPr lang="en-US" sz="2400" dirty="0">
                <a:latin typeface="Arial" pitchFamily="34" charset="0"/>
                <a:cs typeface="Arial" pitchFamily="34" charset="0"/>
              </a:rPr>
              <a:t>Thu </a:t>
            </a:r>
            <a:r>
              <a:rPr lang="en-US" sz="2400" dirty="0" err="1">
                <a:latin typeface="Arial" pitchFamily="34" charset="0"/>
                <a:cs typeface="Arial" pitchFamily="34" charset="0"/>
              </a:rPr>
              <a:t>thập</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tin </a:t>
            </a:r>
            <a:r>
              <a:rPr lang="en-US" sz="2400" dirty="0" err="1">
                <a:latin typeface="Arial" pitchFamily="34" charset="0"/>
                <a:cs typeface="Arial" pitchFamily="34" charset="0"/>
              </a:rPr>
              <a:t>từ</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khác</a:t>
            </a:r>
            <a:r>
              <a:rPr lang="en-US" sz="2400" dirty="0">
                <a:latin typeface="Arial" pitchFamily="34" charset="0"/>
                <a:cs typeface="Arial" pitchFamily="34" charset="0"/>
              </a:rPr>
              <a:t> </a:t>
            </a:r>
            <a:r>
              <a:rPr lang="en-US" sz="2400" dirty="0" err="1">
                <a:latin typeface="Arial" pitchFamily="34" charset="0"/>
                <a:cs typeface="Arial" pitchFamily="34" charset="0"/>
              </a:rPr>
              <a:t>để</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tin </a:t>
            </a:r>
            <a:r>
              <a:rPr lang="en-US" sz="2400" dirty="0" err="1">
                <a:latin typeface="Arial" pitchFamily="34" charset="0"/>
                <a:cs typeface="Arial" pitchFamily="34" charset="0"/>
              </a:rPr>
              <a:t>đầy</a:t>
            </a:r>
            <a:r>
              <a:rPr lang="en-US" sz="2400" dirty="0">
                <a:latin typeface="Arial" pitchFamily="34" charset="0"/>
                <a:cs typeface="Arial" pitchFamily="34" charset="0"/>
              </a:rPr>
              <a:t> </a:t>
            </a:r>
            <a:r>
              <a:rPr lang="en-US" sz="2400" dirty="0" err="1">
                <a:latin typeface="Arial" pitchFamily="34" charset="0"/>
                <a:cs typeface="Arial" pitchFamily="34" charset="0"/>
              </a:rPr>
              <a:t>đủ</a:t>
            </a:r>
            <a:r>
              <a:rPr lang="en-US" sz="2400" dirty="0">
                <a:latin typeface="Arial" pitchFamily="34" charset="0"/>
                <a:cs typeface="Arial" pitchFamily="34" charset="0"/>
              </a:rPr>
              <a:t> </a:t>
            </a:r>
            <a:r>
              <a:rPr lang="en-US" sz="2400" dirty="0" err="1" smtClean="0">
                <a:latin typeface="Arial" pitchFamily="34" charset="0"/>
                <a:cs typeface="Arial" pitchFamily="34" charset="0"/>
              </a:rPr>
              <a:t>hơn</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2" name="Down Arrow 1"/>
          <p:cNvSpPr/>
          <p:nvPr/>
        </p:nvSpPr>
        <p:spPr>
          <a:xfrm>
            <a:off x="2090184" y="1066801"/>
            <a:ext cx="228600" cy="98116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Down Arrow 6"/>
          <p:cNvSpPr/>
          <p:nvPr/>
        </p:nvSpPr>
        <p:spPr>
          <a:xfrm>
            <a:off x="6877493" y="1066801"/>
            <a:ext cx="228600" cy="61611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Rectangle 3"/>
          <p:cNvSpPr/>
          <p:nvPr/>
        </p:nvSpPr>
        <p:spPr>
          <a:xfrm>
            <a:off x="990600" y="304800"/>
            <a:ext cx="7315200" cy="83099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ctr">
              <a:spcBef>
                <a:spcPct val="0"/>
              </a:spcBef>
            </a:pPr>
            <a:r>
              <a:rPr lang="en-US" sz="2400" b="1" dirty="0" err="1">
                <a:solidFill>
                  <a:srgbClr val="FF0000"/>
                </a:solidFill>
                <a:latin typeface="Arial" pitchFamily="34" charset="0"/>
                <a:cs typeface="Arial" pitchFamily="34" charset="0"/>
              </a:rPr>
              <a:t>Những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biện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pháp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cần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thực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hiện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trong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giai</a:t>
            </a:r>
            <a:r>
              <a:rPr lang="en-US" sz="2400" b="1" dirty="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đoạn</a:t>
            </a:r>
            <a:r>
              <a:rPr lang="en-US" sz="2400" b="1" dirty="0" smtClean="0">
                <a:solidFill>
                  <a:srgbClr val="FF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a:t>
            </a:r>
            <a:r>
              <a:rPr lang="en-US" sz="2400" b="1" dirty="0" err="1">
                <a:solidFill>
                  <a:srgbClr val="FF0000"/>
                </a:solidFill>
                <a:latin typeface="Arial" pitchFamily="34" charset="0"/>
                <a:cs typeface="Arial" pitchFamily="34" charset="0"/>
              </a:rPr>
              <a:t>Phát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hiện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vấn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đề</a:t>
            </a:r>
            <a:r>
              <a:rPr lang="en-US" sz="2400" b="1" dirty="0">
                <a:solidFill>
                  <a:srgbClr val="FF0000"/>
                </a:solidFill>
                <a:latin typeface="Arial" pitchFamily="34" charset="0"/>
                <a:cs typeface="Arial" pitchFamily="34" charset="0"/>
              </a:rPr>
              <a:t>”</a:t>
            </a:r>
          </a:p>
        </p:txBody>
      </p:sp>
    </p:spTree>
    <p:extLst>
      <p:ext uri="{BB962C8B-B14F-4D97-AF65-F5344CB8AC3E}">
        <p14:creationId xmlns:p14="http://schemas.microsoft.com/office/powerpoint/2010/main" val="244131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44" y="304800"/>
            <a:ext cx="9067800" cy="685800"/>
          </a:xfrm>
        </p:spPr>
        <p:style>
          <a:lnRef idx="1">
            <a:schemeClr val="accent5"/>
          </a:lnRef>
          <a:fillRef idx="2">
            <a:schemeClr val="accent5"/>
          </a:fillRef>
          <a:effectRef idx="1">
            <a:schemeClr val="accent5"/>
          </a:effectRef>
          <a:fontRef idx="minor">
            <a:schemeClr val="dk1"/>
          </a:fontRef>
        </p:style>
        <p:txBody>
          <a:bodyPr>
            <a:noAutofit/>
          </a:bodyPr>
          <a:lstStyle/>
          <a:p>
            <a:pPr algn="just"/>
            <a:r>
              <a:rPr lang="en-US" sz="2400" b="1" dirty="0" smtClean="0">
                <a:solidFill>
                  <a:srgbClr val="FF0000"/>
                </a:solidFill>
                <a:latin typeface="Arial" pitchFamily="34" charset="0"/>
                <a:cs typeface="Arial" pitchFamily="34" charset="0"/>
              </a:rPr>
              <a:t/>
            </a:r>
            <a:br>
              <a:rPr lang="en-US" sz="2400" b="1" dirty="0" smtClean="0">
                <a:solidFill>
                  <a:srgbClr val="FF0000"/>
                </a:solidFill>
                <a:latin typeface="Arial" pitchFamily="34" charset="0"/>
                <a:cs typeface="Arial" pitchFamily="34" charset="0"/>
              </a:rPr>
            </a:br>
            <a:r>
              <a:rPr lang="en-US" sz="2400" b="1" dirty="0" err="1" smtClean="0">
                <a:solidFill>
                  <a:srgbClr val="FF0000"/>
                </a:solidFill>
                <a:latin typeface="Arial" pitchFamily="34" charset="0"/>
                <a:cs typeface="Arial" pitchFamily="34" charset="0"/>
              </a:rPr>
              <a:t>Những</a:t>
            </a:r>
            <a:r>
              <a:rPr lang="en-US" sz="2400" b="1" dirty="0" smtClean="0">
                <a:solidFill>
                  <a:srgbClr val="FF0000"/>
                </a:solidFill>
                <a:latin typeface="Arial" pitchFamily="34" charset="0"/>
                <a:cs typeface="Arial" pitchFamily="34" charset="0"/>
              </a:rPr>
              <a:t> BP </a:t>
            </a:r>
            <a:r>
              <a:rPr lang="en-US" sz="2400" b="1" dirty="0" err="1" smtClean="0">
                <a:solidFill>
                  <a:srgbClr val="FF0000"/>
                </a:solidFill>
                <a:latin typeface="Arial" pitchFamily="34" charset="0"/>
                <a:cs typeface="Arial" pitchFamily="34" charset="0"/>
              </a:rPr>
              <a:t>thực</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hiện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trong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giai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đoạn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Ngăn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ngừa</a:t>
            </a:r>
            <a:r>
              <a:rPr lang="en-US" sz="2400" b="1" dirty="0">
                <a:solidFill>
                  <a:srgbClr val="FF0000"/>
                </a:solidFill>
                <a:latin typeface="Arial" pitchFamily="34" charset="0"/>
                <a:cs typeface="Arial" pitchFamily="34" charset="0"/>
              </a:rPr>
              <a:t> – </a:t>
            </a:r>
            <a:r>
              <a:rPr lang="en-US" sz="2400" b="1" dirty="0" err="1">
                <a:solidFill>
                  <a:srgbClr val="FF0000"/>
                </a:solidFill>
                <a:latin typeface="Arial" pitchFamily="34" charset="0"/>
                <a:cs typeface="Arial" pitchFamily="34" charset="0"/>
              </a:rPr>
              <a:t>xử</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lý</a:t>
            </a:r>
            <a:r>
              <a:rPr lang="en-US" sz="2400" b="1" dirty="0" smtClean="0">
                <a:solidFill>
                  <a:srgbClr val="FF0000"/>
                </a:solidFill>
                <a:latin typeface="Arial" pitchFamily="34" charset="0"/>
                <a:cs typeface="Arial" pitchFamily="34" charset="0"/>
              </a:rPr>
              <a:t>”</a:t>
            </a:r>
            <a:r>
              <a:rPr lang="en-US" sz="2400" b="1" dirty="0">
                <a:solidFill>
                  <a:srgbClr val="FF0000"/>
                </a:solidFill>
                <a:latin typeface="Arial" pitchFamily="34" charset="0"/>
                <a:cs typeface="Arial" pitchFamily="34" charset="0"/>
              </a:rPr>
              <a:t/>
            </a:r>
            <a:br>
              <a:rPr lang="en-US" sz="2400" b="1" dirty="0">
                <a:solidFill>
                  <a:srgbClr val="FF0000"/>
                </a:solidFill>
                <a:latin typeface="Arial" pitchFamily="34" charset="0"/>
                <a:cs typeface="Arial" pitchFamily="34" charset="0"/>
              </a:rPr>
            </a:br>
            <a:endParaRPr lang="en-US" sz="2400" b="1" dirty="0">
              <a:solidFill>
                <a:srgbClr val="FF0000"/>
              </a:solidFill>
              <a:latin typeface="Arial" pitchFamily="34" charset="0"/>
              <a:cs typeface="Arial" pitchFamily="34" charset="0"/>
            </a:endParaRPr>
          </a:p>
        </p:txBody>
      </p:sp>
      <p:sp>
        <p:nvSpPr>
          <p:cNvPr id="4" name="Rectangle 3"/>
          <p:cNvSpPr/>
          <p:nvPr/>
        </p:nvSpPr>
        <p:spPr>
          <a:xfrm>
            <a:off x="231454" y="2589311"/>
            <a:ext cx="2033649" cy="1938992"/>
          </a:xfrm>
          <a:prstGeom prst="rect">
            <a:avLst/>
          </a:prstGeom>
          <a:solidFill>
            <a:schemeClr val="accent1">
              <a:lumMod val="20000"/>
              <a:lumOff val="80000"/>
            </a:schemeClr>
          </a:solidFill>
        </p:spPr>
        <p:txBody>
          <a:bodyPr wrap="square">
            <a:spAutoFit/>
          </a:bodyPr>
          <a:lstStyle/>
          <a:p>
            <a:pPr algn="ctr"/>
            <a:r>
              <a:rPr lang="en-US" sz="2400" b="1" dirty="0" err="1" smtClean="0">
                <a:latin typeface="Arial" pitchFamily="34" charset="0"/>
                <a:cs typeface="Arial" pitchFamily="34" charset="0"/>
              </a:rPr>
              <a:t>Ngăn</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ngừa</a:t>
            </a:r>
            <a:r>
              <a:rPr lang="en-US" sz="2400" b="1" dirty="0">
                <a:latin typeface="Arial" pitchFamily="34" charset="0"/>
                <a:cs typeface="Arial" pitchFamily="34" charset="0"/>
              </a:rPr>
              <a:t> </a:t>
            </a:r>
            <a:r>
              <a:rPr lang="en-US" sz="2400" b="1" dirty="0" smtClean="0">
                <a:latin typeface="Arial" pitchFamily="34" charset="0"/>
                <a:cs typeface="Arial" pitchFamily="34" charset="0"/>
              </a:rPr>
              <a:t>BLHĐ </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cần</a:t>
            </a:r>
            <a:r>
              <a:rPr lang="en-US" sz="2400" dirty="0" smtClean="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smtClean="0">
                <a:latin typeface="Arial" pitchFamily="34" charset="0"/>
                <a:cs typeface="Arial" pitchFamily="34" charset="0"/>
              </a:rPr>
              <a:t>hiện</a:t>
            </a:r>
            <a:r>
              <a:rPr lang="en-US" sz="2400" dirty="0" smtClean="0">
                <a:latin typeface="Arial" pitchFamily="34" charset="0"/>
                <a:cs typeface="Arial" pitchFamily="34" charset="0"/>
              </a:rPr>
              <a:t> </a:t>
            </a:r>
            <a:r>
              <a:rPr lang="en-US" sz="2400" dirty="0" err="1">
                <a:latin typeface="Arial" pitchFamily="34" charset="0"/>
                <a:cs typeface="Arial" pitchFamily="34" charset="0"/>
              </a:rPr>
              <a:t>thường</a:t>
            </a:r>
            <a:r>
              <a:rPr lang="en-US" sz="2400" dirty="0">
                <a:latin typeface="Arial" pitchFamily="34" charset="0"/>
                <a:cs typeface="Arial" pitchFamily="34" charset="0"/>
              </a:rPr>
              <a:t> </a:t>
            </a:r>
            <a:r>
              <a:rPr lang="en-US" sz="2400" dirty="0" err="1">
                <a:latin typeface="Arial" pitchFamily="34" charset="0"/>
                <a:cs typeface="Arial" pitchFamily="34" charset="0"/>
              </a:rPr>
              <a:t>xuyên</a:t>
            </a:r>
            <a:r>
              <a:rPr lang="en-US" sz="2400" dirty="0">
                <a:latin typeface="Arial" pitchFamily="34" charset="0"/>
                <a:cs typeface="Arial" pitchFamily="34" charset="0"/>
              </a:rPr>
              <a:t>. </a:t>
            </a:r>
          </a:p>
        </p:txBody>
      </p:sp>
      <p:sp>
        <p:nvSpPr>
          <p:cNvPr id="5" name="Rectangle 4"/>
          <p:cNvSpPr/>
          <p:nvPr/>
        </p:nvSpPr>
        <p:spPr>
          <a:xfrm>
            <a:off x="2743200" y="1633561"/>
            <a:ext cx="6248400" cy="769441"/>
          </a:xfrm>
          <a:prstGeom prst="rect">
            <a:avLst/>
          </a:prstGeom>
          <a:solidFill>
            <a:schemeClr val="accent4">
              <a:lumMod val="20000"/>
              <a:lumOff val="80000"/>
            </a:schemeClr>
          </a:solidFill>
        </p:spPr>
        <p:txBody>
          <a:bodyPr wrap="square">
            <a:spAutoFit/>
          </a:bodyPr>
          <a:lstStyle/>
          <a:p>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Giải</a:t>
            </a:r>
            <a:r>
              <a:rPr lang="en-US" sz="2200" dirty="0" smtClean="0">
                <a:latin typeface="Arial" pitchFamily="34" charset="0"/>
                <a:cs typeface="Arial" pitchFamily="34" charset="0"/>
              </a:rPr>
              <a:t> </a:t>
            </a:r>
            <a:r>
              <a:rPr lang="en-US" sz="2200" dirty="0" err="1">
                <a:latin typeface="Arial" pitchFamily="34" charset="0"/>
                <a:cs typeface="Arial" pitchFamily="34" charset="0"/>
              </a:rPr>
              <a:t>pháp</a:t>
            </a:r>
            <a:r>
              <a:rPr lang="en-US" sz="2200" dirty="0">
                <a:latin typeface="Arial" pitchFamily="34" charset="0"/>
                <a:cs typeface="Arial" pitchFamily="34" charset="0"/>
              </a:rPr>
              <a:t> </a:t>
            </a:r>
            <a:r>
              <a:rPr lang="en-US" sz="2200" dirty="0" err="1">
                <a:latin typeface="Arial" pitchFamily="34" charset="0"/>
                <a:cs typeface="Arial" pitchFamily="34" charset="0"/>
              </a:rPr>
              <a:t>về</a:t>
            </a:r>
            <a:r>
              <a:rPr lang="en-US" sz="2200" dirty="0">
                <a:latin typeface="Arial" pitchFamily="34" charset="0"/>
                <a:cs typeface="Arial" pitchFamily="34" charset="0"/>
              </a:rPr>
              <a:t> </a:t>
            </a:r>
            <a:r>
              <a:rPr lang="en-US" sz="2200" dirty="0" err="1">
                <a:latin typeface="Arial" pitchFamily="34" charset="0"/>
                <a:cs typeface="Arial" pitchFamily="34" charset="0"/>
              </a:rPr>
              <a:t>đảm</a:t>
            </a:r>
            <a:r>
              <a:rPr lang="en-US" sz="2200" dirty="0">
                <a:latin typeface="Arial" pitchFamily="34" charset="0"/>
                <a:cs typeface="Arial" pitchFamily="34" charset="0"/>
              </a:rPr>
              <a:t> </a:t>
            </a:r>
            <a:r>
              <a:rPr lang="en-US" sz="2200" dirty="0" err="1">
                <a:latin typeface="Arial" pitchFamily="34" charset="0"/>
                <a:cs typeface="Arial" pitchFamily="34" charset="0"/>
              </a:rPr>
              <a:t>bảo</a:t>
            </a:r>
            <a:r>
              <a:rPr lang="en-US" sz="2200" dirty="0">
                <a:latin typeface="Arial" pitchFamily="34" charset="0"/>
                <a:cs typeface="Arial" pitchFamily="34" charset="0"/>
              </a:rPr>
              <a:t> </a:t>
            </a:r>
            <a:r>
              <a:rPr lang="en-US" sz="2200" dirty="0" err="1">
                <a:latin typeface="Arial" pitchFamily="34" charset="0"/>
                <a:cs typeface="Arial" pitchFamily="34" charset="0"/>
              </a:rPr>
              <a:t>các</a:t>
            </a:r>
            <a:r>
              <a:rPr lang="en-US" sz="2200" dirty="0">
                <a:latin typeface="Arial" pitchFamily="34" charset="0"/>
                <a:cs typeface="Arial" pitchFamily="34" charset="0"/>
              </a:rPr>
              <a:t> </a:t>
            </a:r>
            <a:r>
              <a:rPr lang="en-US" sz="2200" dirty="0" err="1">
                <a:latin typeface="Arial" pitchFamily="34" charset="0"/>
                <a:cs typeface="Arial" pitchFamily="34" charset="0"/>
              </a:rPr>
              <a:t>điều</a:t>
            </a:r>
            <a:r>
              <a:rPr lang="en-US" sz="2200" dirty="0">
                <a:latin typeface="Arial" pitchFamily="34" charset="0"/>
                <a:cs typeface="Arial" pitchFamily="34" charset="0"/>
              </a:rPr>
              <a:t> </a:t>
            </a:r>
            <a:r>
              <a:rPr lang="en-US" sz="2200" dirty="0" err="1">
                <a:latin typeface="Arial" pitchFamily="34" charset="0"/>
                <a:cs typeface="Arial" pitchFamily="34" charset="0"/>
              </a:rPr>
              <a:t>kiện</a:t>
            </a:r>
            <a:r>
              <a:rPr lang="en-US" sz="2200" dirty="0">
                <a:latin typeface="Arial" pitchFamily="34" charset="0"/>
                <a:cs typeface="Arial" pitchFamily="34" charset="0"/>
              </a:rPr>
              <a:t> </a:t>
            </a:r>
            <a:r>
              <a:rPr lang="en-US" sz="2200" dirty="0" err="1">
                <a:latin typeface="Arial" pitchFamily="34" charset="0"/>
                <a:cs typeface="Arial" pitchFamily="34" charset="0"/>
              </a:rPr>
              <a:t>tổ</a:t>
            </a:r>
            <a:r>
              <a:rPr lang="en-US" sz="2200" dirty="0">
                <a:latin typeface="Arial" pitchFamily="34" charset="0"/>
                <a:cs typeface="Arial" pitchFamily="34" charset="0"/>
              </a:rPr>
              <a:t> </a:t>
            </a:r>
            <a:r>
              <a:rPr lang="en-US" sz="2200" dirty="0" err="1">
                <a:latin typeface="Arial" pitchFamily="34" charset="0"/>
                <a:cs typeface="Arial" pitchFamily="34" charset="0"/>
              </a:rPr>
              <a:t>chức</a:t>
            </a:r>
            <a:r>
              <a:rPr lang="en-US" sz="2200" dirty="0">
                <a:latin typeface="Arial" pitchFamily="34" charset="0"/>
                <a:cs typeface="Arial" pitchFamily="34" charset="0"/>
              </a:rPr>
              <a:t> </a:t>
            </a:r>
            <a:r>
              <a:rPr lang="en-US" sz="2200" dirty="0" smtClean="0">
                <a:latin typeface="Arial" pitchFamily="34" charset="0"/>
                <a:cs typeface="Arial" pitchFamily="34" charset="0"/>
              </a:rPr>
              <a:t>MTGD.</a:t>
            </a:r>
            <a:endParaRPr lang="en-US" sz="2200" dirty="0">
              <a:latin typeface="Arial" pitchFamily="34" charset="0"/>
              <a:cs typeface="Arial" pitchFamily="34" charset="0"/>
            </a:endParaRPr>
          </a:p>
        </p:txBody>
      </p:sp>
      <p:sp>
        <p:nvSpPr>
          <p:cNvPr id="6" name="TextBox 5"/>
          <p:cNvSpPr txBox="1"/>
          <p:nvPr/>
        </p:nvSpPr>
        <p:spPr>
          <a:xfrm>
            <a:off x="2757377" y="2646692"/>
            <a:ext cx="6267203" cy="43088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200" dirty="0" smtClean="0">
                <a:latin typeface="Arial" pitchFamily="34" charset="0"/>
                <a:cs typeface="Arial" pitchFamily="34" charset="0"/>
              </a:rPr>
              <a:t>- </a:t>
            </a:r>
            <a:r>
              <a:rPr lang="en-GB" sz="2200" dirty="0" err="1" smtClean="0">
                <a:latin typeface="Arial" pitchFamily="34" charset="0"/>
                <a:cs typeface="Arial" pitchFamily="34" charset="0"/>
              </a:rPr>
              <a:t>Giải</a:t>
            </a:r>
            <a:r>
              <a:rPr lang="en-GB" sz="2200" dirty="0" smtClean="0">
                <a:latin typeface="Arial" pitchFamily="34" charset="0"/>
                <a:cs typeface="Arial" pitchFamily="34" charset="0"/>
              </a:rPr>
              <a:t> </a:t>
            </a:r>
            <a:r>
              <a:rPr lang="en-GB" sz="2200" dirty="0" err="1">
                <a:latin typeface="Arial" pitchFamily="34" charset="0"/>
                <a:cs typeface="Arial" pitchFamily="34" charset="0"/>
              </a:rPr>
              <a:t>pháp</a:t>
            </a:r>
            <a:r>
              <a:rPr lang="en-GB" sz="2200" dirty="0">
                <a:latin typeface="Arial" pitchFamily="34" charset="0"/>
                <a:cs typeface="Arial" pitchFamily="34" charset="0"/>
              </a:rPr>
              <a:t> </a:t>
            </a:r>
            <a:r>
              <a:rPr lang="en-GB" sz="2200" dirty="0" err="1">
                <a:latin typeface="Arial" pitchFamily="34" charset="0"/>
                <a:cs typeface="Arial" pitchFamily="34" charset="0"/>
              </a:rPr>
              <a:t>về</a:t>
            </a:r>
            <a:r>
              <a:rPr lang="en-GB" sz="2200" dirty="0">
                <a:latin typeface="Arial" pitchFamily="34" charset="0"/>
                <a:cs typeface="Arial" pitchFamily="34" charset="0"/>
              </a:rPr>
              <a:t> </a:t>
            </a:r>
            <a:r>
              <a:rPr lang="en-GB" sz="2200" dirty="0" err="1">
                <a:latin typeface="Arial" pitchFamily="34" charset="0"/>
                <a:cs typeface="Arial" pitchFamily="34" charset="0"/>
              </a:rPr>
              <a:t>xây</a:t>
            </a:r>
            <a:r>
              <a:rPr lang="en-GB" sz="2200" dirty="0">
                <a:latin typeface="Arial" pitchFamily="34" charset="0"/>
                <a:cs typeface="Arial" pitchFamily="34" charset="0"/>
              </a:rPr>
              <a:t> </a:t>
            </a:r>
            <a:r>
              <a:rPr lang="en-GB" sz="2200" dirty="0" err="1">
                <a:latin typeface="Arial" pitchFamily="34" charset="0"/>
                <a:cs typeface="Arial" pitchFamily="34" charset="0"/>
              </a:rPr>
              <a:t>dựng</a:t>
            </a:r>
            <a:r>
              <a:rPr lang="en-GB" sz="2200" dirty="0">
                <a:latin typeface="Arial" pitchFamily="34" charset="0"/>
                <a:cs typeface="Arial" pitchFamily="34" charset="0"/>
              </a:rPr>
              <a:t> </a:t>
            </a:r>
            <a:r>
              <a:rPr lang="en-GB" sz="2200" dirty="0" err="1">
                <a:latin typeface="Arial" pitchFamily="34" charset="0"/>
                <a:cs typeface="Arial" pitchFamily="34" charset="0"/>
              </a:rPr>
              <a:t>văn</a:t>
            </a:r>
            <a:r>
              <a:rPr lang="en-GB" sz="2200" dirty="0">
                <a:latin typeface="Arial" pitchFamily="34" charset="0"/>
                <a:cs typeface="Arial" pitchFamily="34" charset="0"/>
              </a:rPr>
              <a:t> </a:t>
            </a:r>
            <a:r>
              <a:rPr lang="en-GB" sz="2200" dirty="0" err="1">
                <a:latin typeface="Arial" pitchFamily="34" charset="0"/>
                <a:cs typeface="Arial" pitchFamily="34" charset="0"/>
              </a:rPr>
              <a:t>hóa</a:t>
            </a:r>
            <a:r>
              <a:rPr lang="en-GB" sz="2200" dirty="0">
                <a:latin typeface="Arial" pitchFamily="34" charset="0"/>
                <a:cs typeface="Arial" pitchFamily="34" charset="0"/>
              </a:rPr>
              <a:t> </a:t>
            </a:r>
            <a:r>
              <a:rPr lang="en-GB" sz="2200" dirty="0" err="1">
                <a:latin typeface="Arial" pitchFamily="34" charset="0"/>
                <a:cs typeface="Arial" pitchFamily="34" charset="0"/>
              </a:rPr>
              <a:t>bài</a:t>
            </a:r>
            <a:r>
              <a:rPr lang="en-GB" sz="2200" dirty="0">
                <a:latin typeface="Arial" pitchFamily="34" charset="0"/>
                <a:cs typeface="Arial" pitchFamily="34" charset="0"/>
              </a:rPr>
              <a:t> </a:t>
            </a:r>
            <a:r>
              <a:rPr lang="en-GB" sz="2200" dirty="0" err="1">
                <a:latin typeface="Arial" pitchFamily="34" charset="0"/>
                <a:cs typeface="Arial" pitchFamily="34" charset="0"/>
              </a:rPr>
              <a:t>trừ</a:t>
            </a:r>
            <a:r>
              <a:rPr lang="en-GB" sz="2200" dirty="0">
                <a:latin typeface="Arial" pitchFamily="34" charset="0"/>
                <a:cs typeface="Arial" pitchFamily="34" charset="0"/>
              </a:rPr>
              <a:t> </a:t>
            </a:r>
            <a:r>
              <a:rPr lang="en-GB" sz="2200" dirty="0" err="1">
                <a:latin typeface="Arial" pitchFamily="34" charset="0"/>
                <a:cs typeface="Arial" pitchFamily="34" charset="0"/>
              </a:rPr>
              <a:t>bạo</a:t>
            </a:r>
            <a:r>
              <a:rPr lang="en-GB" sz="2200" dirty="0">
                <a:latin typeface="Arial" pitchFamily="34" charset="0"/>
                <a:cs typeface="Arial" pitchFamily="34" charset="0"/>
              </a:rPr>
              <a:t> </a:t>
            </a:r>
            <a:r>
              <a:rPr lang="en-GB" sz="2200" dirty="0" err="1" smtClean="0">
                <a:latin typeface="Arial" pitchFamily="34" charset="0"/>
                <a:cs typeface="Arial" pitchFamily="34" charset="0"/>
              </a:rPr>
              <a:t>lực</a:t>
            </a:r>
            <a:r>
              <a:rPr lang="en-GB" sz="2200" dirty="0" smtClean="0">
                <a:latin typeface="Arial" pitchFamily="34" charset="0"/>
                <a:cs typeface="Arial" pitchFamily="34" charset="0"/>
              </a:rPr>
              <a:t>.</a:t>
            </a:r>
            <a:endParaRPr lang="en-US" sz="2200" dirty="0">
              <a:latin typeface="Arial" pitchFamily="34" charset="0"/>
              <a:cs typeface="Arial" pitchFamily="34" charset="0"/>
            </a:endParaRPr>
          </a:p>
        </p:txBody>
      </p:sp>
      <p:sp>
        <p:nvSpPr>
          <p:cNvPr id="7" name="TextBox 6"/>
          <p:cNvSpPr txBox="1"/>
          <p:nvPr/>
        </p:nvSpPr>
        <p:spPr>
          <a:xfrm>
            <a:off x="2759149" y="3357064"/>
            <a:ext cx="6229598" cy="43088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defRPr sz="2200">
                <a:latin typeface="Arial" pitchFamily="34" charset="0"/>
                <a:cs typeface="Arial" pitchFamily="34" charset="0"/>
              </a:defRPr>
            </a:lvl1pPr>
          </a:lstStyle>
          <a:p>
            <a:r>
              <a:rPr lang="en-GB" dirty="0" smtClean="0"/>
              <a:t>- </a:t>
            </a:r>
            <a:r>
              <a:rPr lang="en-GB" dirty="0" err="1" smtClean="0"/>
              <a:t>Giải</a:t>
            </a:r>
            <a:r>
              <a:rPr lang="en-GB" dirty="0" smtClean="0"/>
              <a:t> </a:t>
            </a:r>
            <a:r>
              <a:rPr lang="en-GB" dirty="0" err="1"/>
              <a:t>pháp</a:t>
            </a:r>
            <a:r>
              <a:rPr lang="en-GB" dirty="0"/>
              <a:t> </a:t>
            </a:r>
            <a:r>
              <a:rPr lang="en-GB" dirty="0" err="1"/>
              <a:t>hỗ</a:t>
            </a:r>
            <a:r>
              <a:rPr lang="en-GB" dirty="0"/>
              <a:t> </a:t>
            </a:r>
            <a:r>
              <a:rPr lang="en-GB" dirty="0" err="1"/>
              <a:t>trợ</a:t>
            </a:r>
            <a:r>
              <a:rPr lang="en-GB" dirty="0"/>
              <a:t> GV </a:t>
            </a:r>
            <a:r>
              <a:rPr lang="en-GB" dirty="0" err="1"/>
              <a:t>giải</a:t>
            </a:r>
            <a:r>
              <a:rPr lang="en-GB" dirty="0"/>
              <a:t> </a:t>
            </a:r>
            <a:r>
              <a:rPr lang="en-GB" dirty="0" err="1"/>
              <a:t>tỏa</a:t>
            </a:r>
            <a:r>
              <a:rPr lang="en-GB" dirty="0"/>
              <a:t> </a:t>
            </a:r>
            <a:r>
              <a:rPr lang="en-GB" dirty="0" err="1"/>
              <a:t>áp</a:t>
            </a:r>
            <a:r>
              <a:rPr lang="en-GB" dirty="0"/>
              <a:t> </a:t>
            </a:r>
            <a:r>
              <a:rPr lang="en-GB" dirty="0" err="1" smtClean="0"/>
              <a:t>lực</a:t>
            </a:r>
            <a:r>
              <a:rPr lang="en-GB" dirty="0" smtClean="0"/>
              <a:t>. </a:t>
            </a:r>
            <a:endParaRPr lang="en-US" dirty="0"/>
          </a:p>
        </p:txBody>
      </p:sp>
      <p:sp>
        <p:nvSpPr>
          <p:cNvPr id="8" name="TextBox 7"/>
          <p:cNvSpPr txBox="1"/>
          <p:nvPr/>
        </p:nvSpPr>
        <p:spPr>
          <a:xfrm>
            <a:off x="2760921" y="4143582"/>
            <a:ext cx="6143686" cy="7694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defPPr>
              <a:defRPr lang="en-US"/>
            </a:defPPr>
            <a:lvl1pPr>
              <a:defRPr sz="2200">
                <a:latin typeface="Arial" pitchFamily="34" charset="0"/>
                <a:cs typeface="Arial" pitchFamily="34" charset="0"/>
              </a:defRPr>
            </a:lvl1pPr>
          </a:lstStyle>
          <a:p>
            <a:r>
              <a:rPr lang="en-GB" dirty="0" smtClean="0"/>
              <a:t>- </a:t>
            </a:r>
            <a:r>
              <a:rPr lang="en-GB" dirty="0" err="1" smtClean="0"/>
              <a:t>Giải</a:t>
            </a:r>
            <a:r>
              <a:rPr lang="en-GB" dirty="0" smtClean="0"/>
              <a:t> </a:t>
            </a:r>
            <a:r>
              <a:rPr lang="en-GB" dirty="0" err="1"/>
              <a:t>pháp</a:t>
            </a:r>
            <a:r>
              <a:rPr lang="en-GB" dirty="0"/>
              <a:t> </a:t>
            </a:r>
            <a:r>
              <a:rPr lang="en-GB" dirty="0" err="1"/>
              <a:t>tăng</a:t>
            </a:r>
            <a:r>
              <a:rPr lang="en-GB" dirty="0"/>
              <a:t> </a:t>
            </a:r>
            <a:r>
              <a:rPr lang="en-GB" dirty="0" err="1"/>
              <a:t>cường</a:t>
            </a:r>
            <a:r>
              <a:rPr lang="en-GB" dirty="0"/>
              <a:t> </a:t>
            </a:r>
            <a:r>
              <a:rPr lang="en-GB" dirty="0" err="1"/>
              <a:t>sự</a:t>
            </a:r>
            <a:r>
              <a:rPr lang="en-GB" dirty="0"/>
              <a:t> </a:t>
            </a:r>
            <a:r>
              <a:rPr lang="en-GB" dirty="0" err="1"/>
              <a:t>tham</a:t>
            </a:r>
            <a:r>
              <a:rPr lang="en-GB" dirty="0"/>
              <a:t> </a:t>
            </a:r>
            <a:r>
              <a:rPr lang="en-GB" dirty="0" err="1"/>
              <a:t>gia</a:t>
            </a:r>
            <a:r>
              <a:rPr lang="en-GB" dirty="0"/>
              <a:t> </a:t>
            </a:r>
            <a:r>
              <a:rPr lang="en-GB" dirty="0" err="1"/>
              <a:t>của</a:t>
            </a:r>
            <a:r>
              <a:rPr lang="en-GB" dirty="0"/>
              <a:t> PH </a:t>
            </a:r>
            <a:r>
              <a:rPr lang="en-GB" dirty="0" err="1"/>
              <a:t>và</a:t>
            </a:r>
            <a:r>
              <a:rPr lang="en-GB" dirty="0"/>
              <a:t> </a:t>
            </a:r>
            <a:r>
              <a:rPr lang="en-US" dirty="0" err="1" smtClean="0"/>
              <a:t>cộng</a:t>
            </a:r>
            <a:r>
              <a:rPr lang="en-US" dirty="0" smtClean="0"/>
              <a:t> </a:t>
            </a:r>
            <a:r>
              <a:rPr lang="en-US" dirty="0" err="1" smtClean="0"/>
              <a:t>đồng</a:t>
            </a:r>
            <a:r>
              <a:rPr lang="en-US" dirty="0" smtClean="0"/>
              <a:t>.</a:t>
            </a:r>
            <a:endParaRPr lang="en-US" dirty="0"/>
          </a:p>
        </p:txBody>
      </p:sp>
      <p:sp>
        <p:nvSpPr>
          <p:cNvPr id="9" name="TextBox 8"/>
          <p:cNvSpPr txBox="1"/>
          <p:nvPr/>
        </p:nvSpPr>
        <p:spPr>
          <a:xfrm>
            <a:off x="2757377" y="5257800"/>
            <a:ext cx="6216733" cy="7694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a:defRPr sz="2200">
                <a:latin typeface="Arial" pitchFamily="34" charset="0"/>
                <a:cs typeface="Arial" pitchFamily="34" charset="0"/>
              </a:defRPr>
            </a:lvl1pPr>
          </a:lstStyle>
          <a:p>
            <a:r>
              <a:rPr lang="en-GB" dirty="0" smtClean="0"/>
              <a:t>- </a:t>
            </a:r>
            <a:r>
              <a:rPr lang="en-GB" dirty="0" err="1" smtClean="0"/>
              <a:t>Giải</a:t>
            </a:r>
            <a:r>
              <a:rPr lang="en-GB" dirty="0" smtClean="0"/>
              <a:t> </a:t>
            </a:r>
            <a:r>
              <a:rPr lang="en-GB" dirty="0" err="1"/>
              <a:t>pháp</a:t>
            </a:r>
            <a:r>
              <a:rPr lang="en-GB" dirty="0"/>
              <a:t> </a:t>
            </a:r>
            <a:r>
              <a:rPr lang="en-GB" dirty="0" err="1"/>
              <a:t>tăng</a:t>
            </a:r>
            <a:r>
              <a:rPr lang="en-GB" dirty="0"/>
              <a:t> </a:t>
            </a:r>
            <a:r>
              <a:rPr lang="en-GB" dirty="0" err="1"/>
              <a:t>cường</a:t>
            </a:r>
            <a:r>
              <a:rPr lang="en-GB" dirty="0"/>
              <a:t> </a:t>
            </a:r>
            <a:r>
              <a:rPr lang="en-GB" dirty="0" err="1"/>
              <a:t>giáo</a:t>
            </a:r>
            <a:r>
              <a:rPr lang="en-GB" dirty="0"/>
              <a:t> </a:t>
            </a:r>
            <a:r>
              <a:rPr lang="en-GB" dirty="0" err="1"/>
              <a:t>dục</a:t>
            </a:r>
            <a:r>
              <a:rPr lang="en-GB" dirty="0"/>
              <a:t> </a:t>
            </a:r>
            <a:r>
              <a:rPr lang="en-GB" dirty="0" err="1"/>
              <a:t>kĩ</a:t>
            </a:r>
            <a:r>
              <a:rPr lang="en-GB" dirty="0"/>
              <a:t> </a:t>
            </a:r>
            <a:r>
              <a:rPr lang="en-GB" dirty="0" err="1"/>
              <a:t>năng</a:t>
            </a:r>
            <a:r>
              <a:rPr lang="en-GB" dirty="0"/>
              <a:t> </a:t>
            </a:r>
            <a:r>
              <a:rPr lang="en-GB" dirty="0" err="1"/>
              <a:t>sống</a:t>
            </a:r>
            <a:r>
              <a:rPr lang="en-GB" dirty="0"/>
              <a:t> </a:t>
            </a:r>
            <a:r>
              <a:rPr lang="en-GB" dirty="0" err="1"/>
              <a:t>cho</a:t>
            </a:r>
            <a:r>
              <a:rPr lang="en-GB" dirty="0"/>
              <a:t> </a:t>
            </a:r>
            <a:r>
              <a:rPr lang="en-GB" dirty="0" err="1" smtClean="0"/>
              <a:t>trẻ</a:t>
            </a:r>
            <a:r>
              <a:rPr lang="en-GB" dirty="0" smtClean="0"/>
              <a:t>.</a:t>
            </a:r>
            <a:endParaRPr lang="en-US" dirty="0"/>
          </a:p>
        </p:txBody>
      </p:sp>
    </p:spTree>
    <p:extLst>
      <p:ext uri="{BB962C8B-B14F-4D97-AF65-F5344CB8AC3E}">
        <p14:creationId xmlns:p14="http://schemas.microsoft.com/office/powerpoint/2010/main" val="417741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92588" y="5105400"/>
            <a:ext cx="58674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Tăng</a:t>
            </a:r>
            <a:r>
              <a:rPr lang="en-US" sz="2200" dirty="0" smtClean="0">
                <a:latin typeface="Arial" pitchFamily="34" charset="0"/>
                <a:cs typeface="Arial" pitchFamily="34" charset="0"/>
              </a:rPr>
              <a:t> </a:t>
            </a:r>
            <a:r>
              <a:rPr lang="en-US" sz="2200" dirty="0" err="1">
                <a:latin typeface="Arial" pitchFamily="34" charset="0"/>
                <a:cs typeface="Arial" pitchFamily="34" charset="0"/>
              </a:rPr>
              <a:t>cường</a:t>
            </a:r>
            <a:r>
              <a:rPr lang="en-US" sz="2200" dirty="0">
                <a:latin typeface="Arial" pitchFamily="34" charset="0"/>
                <a:cs typeface="Arial" pitchFamily="34" charset="0"/>
              </a:rPr>
              <a:t> </a:t>
            </a:r>
            <a:r>
              <a:rPr lang="en-US" sz="2200" dirty="0" err="1">
                <a:latin typeface="Arial" pitchFamily="34" charset="0"/>
                <a:cs typeface="Arial" pitchFamily="34" charset="0"/>
              </a:rPr>
              <a:t>giám</a:t>
            </a:r>
            <a:r>
              <a:rPr lang="en-US" sz="2200" dirty="0">
                <a:latin typeface="Arial" pitchFamily="34" charset="0"/>
                <a:cs typeface="Arial" pitchFamily="34" charset="0"/>
              </a:rPr>
              <a:t> </a:t>
            </a:r>
            <a:r>
              <a:rPr lang="en-US" sz="2200" dirty="0" err="1">
                <a:latin typeface="Arial" pitchFamily="34" charset="0"/>
                <a:cs typeface="Arial" pitchFamily="34" charset="0"/>
              </a:rPr>
              <a:t>sát</a:t>
            </a:r>
            <a:r>
              <a:rPr lang="en-US" sz="2200" dirty="0">
                <a:latin typeface="Arial" pitchFamily="34" charset="0"/>
                <a:cs typeface="Arial" pitchFamily="34" charset="0"/>
              </a:rPr>
              <a:t> </a:t>
            </a:r>
            <a:r>
              <a:rPr lang="en-US" sz="2200" dirty="0" err="1">
                <a:latin typeface="Arial" pitchFamily="34" charset="0"/>
                <a:cs typeface="Arial" pitchFamily="34" charset="0"/>
              </a:rPr>
              <a:t>để</a:t>
            </a:r>
            <a:r>
              <a:rPr lang="en-US" sz="2200" dirty="0">
                <a:latin typeface="Arial" pitchFamily="34" charset="0"/>
                <a:cs typeface="Arial" pitchFamily="34" charset="0"/>
              </a:rPr>
              <a:t> BLHĐ </a:t>
            </a:r>
            <a:r>
              <a:rPr lang="en-US" sz="2200" dirty="0" err="1">
                <a:latin typeface="Arial" pitchFamily="34" charset="0"/>
                <a:cs typeface="Arial" pitchFamily="34" charset="0"/>
              </a:rPr>
              <a:t>không</a:t>
            </a:r>
            <a:r>
              <a:rPr lang="en-US" sz="2200" dirty="0">
                <a:latin typeface="Arial" pitchFamily="34" charset="0"/>
                <a:cs typeface="Arial" pitchFamily="34" charset="0"/>
              </a:rPr>
              <a:t> </a:t>
            </a:r>
            <a:r>
              <a:rPr lang="en-US" sz="2200" dirty="0" err="1">
                <a:latin typeface="Arial" pitchFamily="34" charset="0"/>
                <a:cs typeface="Arial" pitchFamily="34" charset="0"/>
              </a:rPr>
              <a:t>có</a:t>
            </a:r>
            <a:r>
              <a:rPr lang="en-US" sz="2200" dirty="0">
                <a:latin typeface="Arial" pitchFamily="34" charset="0"/>
                <a:cs typeface="Arial" pitchFamily="34" charset="0"/>
              </a:rPr>
              <a:t> </a:t>
            </a:r>
            <a:r>
              <a:rPr lang="en-US" sz="2200" dirty="0" err="1">
                <a:latin typeface="Arial" pitchFamily="34" charset="0"/>
                <a:cs typeface="Arial" pitchFamily="34" charset="0"/>
              </a:rPr>
              <a:t>cơ</a:t>
            </a:r>
            <a:r>
              <a:rPr lang="en-US" sz="2200" dirty="0">
                <a:latin typeface="Arial" pitchFamily="34" charset="0"/>
                <a:cs typeface="Arial" pitchFamily="34" charset="0"/>
              </a:rPr>
              <a:t> </a:t>
            </a:r>
            <a:r>
              <a:rPr lang="en-US" sz="2200" dirty="0" err="1">
                <a:latin typeface="Arial" pitchFamily="34" charset="0"/>
                <a:cs typeface="Arial" pitchFamily="34" charset="0"/>
              </a:rPr>
              <a:t>hội</a:t>
            </a:r>
            <a:r>
              <a:rPr lang="en-US" sz="2200" dirty="0">
                <a:latin typeface="Arial" pitchFamily="34" charset="0"/>
                <a:cs typeface="Arial" pitchFamily="34" charset="0"/>
              </a:rPr>
              <a:t> </a:t>
            </a:r>
            <a:r>
              <a:rPr lang="en-US" sz="2200" dirty="0" err="1">
                <a:latin typeface="Arial" pitchFamily="34" charset="0"/>
                <a:cs typeface="Arial" pitchFamily="34" charset="0"/>
              </a:rPr>
              <a:t>xảy</a:t>
            </a:r>
            <a:r>
              <a:rPr lang="en-US" sz="2200" dirty="0">
                <a:latin typeface="Arial" pitchFamily="34" charset="0"/>
                <a:cs typeface="Arial" pitchFamily="34" charset="0"/>
              </a:rPr>
              <a:t> </a:t>
            </a:r>
            <a:r>
              <a:rPr lang="en-US" sz="2200" dirty="0" err="1" smtClean="0">
                <a:latin typeface="Arial" pitchFamily="34" charset="0"/>
                <a:cs typeface="Arial" pitchFamily="34" charset="0"/>
              </a:rPr>
              <a:t>ra.</a:t>
            </a:r>
            <a:endParaRPr lang="en-US" sz="2200" dirty="0">
              <a:latin typeface="Arial" pitchFamily="34" charset="0"/>
              <a:cs typeface="Arial" pitchFamily="34" charset="0"/>
            </a:endParaRPr>
          </a:p>
        </p:txBody>
      </p:sp>
      <p:sp>
        <p:nvSpPr>
          <p:cNvPr id="2" name="Rectangle 1"/>
          <p:cNvSpPr/>
          <p:nvPr/>
        </p:nvSpPr>
        <p:spPr>
          <a:xfrm>
            <a:off x="762000" y="381000"/>
            <a:ext cx="7772400" cy="1200329"/>
          </a:xfrm>
          <a:prstGeom prst="rect">
            <a:avLst/>
          </a:prstGeom>
        </p:spPr>
        <p:txBody>
          <a:bodyPr wrap="square">
            <a:spAutoFit/>
          </a:bodyPr>
          <a:lstStyle/>
          <a:p>
            <a:pPr algn="just"/>
            <a:r>
              <a:rPr lang="en-US" sz="2400" b="1" i="1" dirty="0" err="1">
                <a:latin typeface="Arial" pitchFamily="34" charset="0"/>
                <a:cs typeface="Arial" pitchFamily="34" charset="0"/>
              </a:rPr>
              <a:t>Mức</a:t>
            </a:r>
            <a:r>
              <a:rPr lang="en-US" sz="2400" b="1" i="1" dirty="0">
                <a:latin typeface="Arial" pitchFamily="34" charset="0"/>
                <a:cs typeface="Arial" pitchFamily="34" charset="0"/>
              </a:rPr>
              <a:t> </a:t>
            </a:r>
            <a:r>
              <a:rPr lang="en-US" sz="2400" b="1" i="1" dirty="0" err="1">
                <a:latin typeface="Arial" pitchFamily="34" charset="0"/>
                <a:cs typeface="Arial" pitchFamily="34" charset="0"/>
              </a:rPr>
              <a:t>hỗ</a:t>
            </a:r>
            <a:r>
              <a:rPr lang="en-US" sz="2400" b="1" i="1" dirty="0">
                <a:latin typeface="Arial" pitchFamily="34" charset="0"/>
                <a:cs typeface="Arial" pitchFamily="34" charset="0"/>
              </a:rPr>
              <a:t> </a:t>
            </a:r>
            <a:r>
              <a:rPr lang="en-US" sz="2400" b="1" i="1" dirty="0" err="1">
                <a:latin typeface="Arial" pitchFamily="34" charset="0"/>
                <a:cs typeface="Arial" pitchFamily="34" charset="0"/>
              </a:rPr>
              <a:t>trợ</a:t>
            </a:r>
            <a:r>
              <a:rPr lang="en-US" sz="2400" b="1" i="1" dirty="0">
                <a:latin typeface="Arial" pitchFamily="34" charset="0"/>
                <a:cs typeface="Arial" pitchFamily="34" charset="0"/>
              </a:rPr>
              <a:t> </a:t>
            </a:r>
            <a:r>
              <a:rPr lang="en-US" sz="2400" i="1" dirty="0" err="1">
                <a:latin typeface="Arial" pitchFamily="34" charset="0"/>
                <a:cs typeface="Arial" pitchFamily="34" charset="0"/>
              </a:rPr>
              <a:t>áp</a:t>
            </a:r>
            <a:r>
              <a:rPr lang="en-US" sz="2400" i="1" dirty="0">
                <a:latin typeface="Arial" pitchFamily="34" charset="0"/>
                <a:cs typeface="Arial" pitchFamily="34" charset="0"/>
              </a:rPr>
              <a:t> </a:t>
            </a:r>
            <a:r>
              <a:rPr lang="en-US" sz="2400" i="1" dirty="0" err="1">
                <a:latin typeface="Arial" pitchFamily="34" charset="0"/>
                <a:cs typeface="Arial" pitchFamily="34" charset="0"/>
              </a:rPr>
              <a:t>dụng</a:t>
            </a:r>
            <a:r>
              <a:rPr lang="en-US" sz="2400" i="1" dirty="0">
                <a:latin typeface="Arial" pitchFamily="34" charset="0"/>
                <a:cs typeface="Arial" pitchFamily="34" charset="0"/>
              </a:rPr>
              <a:t> </a:t>
            </a:r>
            <a:r>
              <a:rPr lang="en-US" sz="2400" i="1" dirty="0" err="1">
                <a:latin typeface="Arial" pitchFamily="34" charset="0"/>
                <a:cs typeface="Arial" pitchFamily="34" charset="0"/>
              </a:rPr>
              <a:t>với</a:t>
            </a:r>
            <a:r>
              <a:rPr lang="en-US" sz="2400" i="1" dirty="0">
                <a:latin typeface="Arial" pitchFamily="34" charset="0"/>
                <a:cs typeface="Arial" pitchFamily="34" charset="0"/>
              </a:rPr>
              <a:t> </a:t>
            </a:r>
            <a:r>
              <a:rPr lang="en-US" sz="2400" i="1" dirty="0" err="1">
                <a:latin typeface="Arial" pitchFamily="34" charset="0"/>
                <a:cs typeface="Arial" pitchFamily="34" charset="0"/>
              </a:rPr>
              <a:t>những</a:t>
            </a:r>
            <a:r>
              <a:rPr lang="en-US" sz="2400" i="1" dirty="0">
                <a:latin typeface="Arial" pitchFamily="34" charset="0"/>
                <a:cs typeface="Arial" pitchFamily="34" charset="0"/>
              </a:rPr>
              <a:t> </a:t>
            </a:r>
            <a:r>
              <a:rPr lang="en-US" sz="2400" i="1" dirty="0" err="1">
                <a:latin typeface="Arial" pitchFamily="34" charset="0"/>
                <a:cs typeface="Arial" pitchFamily="34" charset="0"/>
              </a:rPr>
              <a:t>đối</a:t>
            </a:r>
            <a:r>
              <a:rPr lang="en-US" sz="2400" i="1" dirty="0">
                <a:latin typeface="Arial" pitchFamily="34" charset="0"/>
                <a:cs typeface="Arial" pitchFamily="34" charset="0"/>
              </a:rPr>
              <a:t> </a:t>
            </a:r>
            <a:r>
              <a:rPr lang="en-US" sz="2400" i="1" dirty="0" err="1">
                <a:latin typeface="Arial" pitchFamily="34" charset="0"/>
                <a:cs typeface="Arial" pitchFamily="34" charset="0"/>
              </a:rPr>
              <a:t>tượng</a:t>
            </a:r>
            <a:r>
              <a:rPr lang="en-US" sz="2400" i="1" dirty="0">
                <a:latin typeface="Arial" pitchFamily="34" charset="0"/>
                <a:cs typeface="Arial" pitchFamily="34" charset="0"/>
              </a:rPr>
              <a:t> </a:t>
            </a:r>
            <a:r>
              <a:rPr lang="en-US" sz="2400" i="1" dirty="0" err="1">
                <a:latin typeface="Arial" pitchFamily="34" charset="0"/>
                <a:cs typeface="Arial" pitchFamily="34" charset="0"/>
              </a:rPr>
              <a:t>tham</a:t>
            </a:r>
            <a:r>
              <a:rPr lang="en-US" sz="2400" i="1" dirty="0">
                <a:latin typeface="Arial" pitchFamily="34" charset="0"/>
                <a:cs typeface="Arial" pitchFamily="34" charset="0"/>
              </a:rPr>
              <a:t> </a:t>
            </a:r>
            <a:r>
              <a:rPr lang="en-US" sz="2400" i="1" dirty="0" err="1">
                <a:latin typeface="Arial" pitchFamily="34" charset="0"/>
                <a:cs typeface="Arial" pitchFamily="34" charset="0"/>
              </a:rPr>
              <a:t>gia</a:t>
            </a:r>
            <a:r>
              <a:rPr lang="en-US" sz="2400" i="1" dirty="0">
                <a:latin typeface="Arial" pitchFamily="34" charset="0"/>
                <a:cs typeface="Arial" pitchFamily="34" charset="0"/>
              </a:rPr>
              <a:t> </a:t>
            </a:r>
            <a:r>
              <a:rPr lang="en-US" sz="2400" i="1" dirty="0" err="1">
                <a:latin typeface="Arial" pitchFamily="34" charset="0"/>
                <a:cs typeface="Arial" pitchFamily="34" charset="0"/>
              </a:rPr>
              <a:t>vào</a:t>
            </a:r>
            <a:r>
              <a:rPr lang="en-US" sz="2400" i="1" dirty="0">
                <a:latin typeface="Arial" pitchFamily="34" charset="0"/>
                <a:cs typeface="Arial" pitchFamily="34" charset="0"/>
              </a:rPr>
              <a:t> </a:t>
            </a:r>
            <a:r>
              <a:rPr lang="en-US" sz="2400" i="1" dirty="0" err="1">
                <a:latin typeface="Arial" pitchFamily="34" charset="0"/>
                <a:cs typeface="Arial" pitchFamily="34" charset="0"/>
              </a:rPr>
              <a:t>hoạt</a:t>
            </a:r>
            <a:r>
              <a:rPr lang="en-US" sz="2400" i="1" dirty="0">
                <a:latin typeface="Arial" pitchFamily="34" charset="0"/>
                <a:cs typeface="Arial" pitchFamily="34" charset="0"/>
              </a:rPr>
              <a:t> </a:t>
            </a:r>
            <a:r>
              <a:rPr lang="en-US" sz="2400" i="1" dirty="0" err="1">
                <a:latin typeface="Arial" pitchFamily="34" charset="0"/>
                <a:cs typeface="Arial" pitchFamily="34" charset="0"/>
              </a:rPr>
              <a:t>động</a:t>
            </a:r>
            <a:r>
              <a:rPr lang="en-US" sz="2400" i="1" dirty="0">
                <a:latin typeface="Arial" pitchFamily="34" charset="0"/>
                <a:cs typeface="Arial" pitchFamily="34" charset="0"/>
              </a:rPr>
              <a:t> </a:t>
            </a:r>
            <a:r>
              <a:rPr lang="en-US" sz="2400" i="1" dirty="0" err="1">
                <a:latin typeface="Arial" pitchFamily="34" charset="0"/>
                <a:cs typeface="Arial" pitchFamily="34" charset="0"/>
              </a:rPr>
              <a:t>chăm</a:t>
            </a:r>
            <a:r>
              <a:rPr lang="en-US" sz="2400" i="1" dirty="0">
                <a:latin typeface="Arial" pitchFamily="34" charset="0"/>
                <a:cs typeface="Arial" pitchFamily="34" charset="0"/>
              </a:rPr>
              <a:t> </a:t>
            </a:r>
            <a:r>
              <a:rPr lang="en-US" sz="2400" i="1" dirty="0" err="1">
                <a:latin typeface="Arial" pitchFamily="34" charset="0"/>
                <a:cs typeface="Arial" pitchFamily="34" charset="0"/>
              </a:rPr>
              <a:t>sóc</a:t>
            </a:r>
            <a:r>
              <a:rPr lang="en-US" sz="2400" i="1" dirty="0">
                <a:latin typeface="Arial" pitchFamily="34" charset="0"/>
                <a:cs typeface="Arial" pitchFamily="34" charset="0"/>
              </a:rPr>
              <a:t>, </a:t>
            </a:r>
            <a:r>
              <a:rPr lang="en-US" sz="2400" i="1" dirty="0" err="1">
                <a:latin typeface="Arial" pitchFamily="34" charset="0"/>
                <a:cs typeface="Arial" pitchFamily="34" charset="0"/>
              </a:rPr>
              <a:t>giáo</a:t>
            </a:r>
            <a:r>
              <a:rPr lang="en-US" sz="2400" i="1" dirty="0">
                <a:latin typeface="Arial" pitchFamily="34" charset="0"/>
                <a:cs typeface="Arial" pitchFamily="34" charset="0"/>
              </a:rPr>
              <a:t> </a:t>
            </a:r>
            <a:r>
              <a:rPr lang="en-US" sz="2400" i="1" dirty="0" err="1">
                <a:latin typeface="Arial" pitchFamily="34" charset="0"/>
                <a:cs typeface="Arial" pitchFamily="34" charset="0"/>
              </a:rPr>
              <a:t>dục</a:t>
            </a:r>
            <a:r>
              <a:rPr lang="en-US" sz="2400" i="1" dirty="0">
                <a:latin typeface="Arial" pitchFamily="34" charset="0"/>
                <a:cs typeface="Arial" pitchFamily="34" charset="0"/>
              </a:rPr>
              <a:t> </a:t>
            </a:r>
            <a:r>
              <a:rPr lang="en-US" sz="2400" i="1" dirty="0" err="1">
                <a:latin typeface="Arial" pitchFamily="34" charset="0"/>
                <a:cs typeface="Arial" pitchFamily="34" charset="0"/>
              </a:rPr>
              <a:t>trẻ</a:t>
            </a:r>
            <a:r>
              <a:rPr lang="en-US" sz="2400" i="1" dirty="0">
                <a:latin typeface="Arial" pitchFamily="34" charset="0"/>
                <a:cs typeface="Arial" pitchFamily="34" charset="0"/>
              </a:rPr>
              <a:t> ở </a:t>
            </a:r>
            <a:r>
              <a:rPr lang="en-US" sz="2400" i="1" dirty="0" err="1">
                <a:latin typeface="Arial" pitchFamily="34" charset="0"/>
                <a:cs typeface="Arial" pitchFamily="34" charset="0"/>
              </a:rPr>
              <a:t>cơ</a:t>
            </a:r>
            <a:r>
              <a:rPr lang="en-US" sz="2400" i="1" dirty="0">
                <a:latin typeface="Arial" pitchFamily="34" charset="0"/>
                <a:cs typeface="Arial" pitchFamily="34" charset="0"/>
              </a:rPr>
              <a:t> </a:t>
            </a:r>
            <a:r>
              <a:rPr lang="en-US" sz="2400" i="1" dirty="0" err="1">
                <a:latin typeface="Arial" pitchFamily="34" charset="0"/>
                <a:cs typeface="Arial" pitchFamily="34" charset="0"/>
              </a:rPr>
              <a:t>sở</a:t>
            </a:r>
            <a:r>
              <a:rPr lang="en-US" sz="2400" i="1" dirty="0">
                <a:latin typeface="Arial" pitchFamily="34" charset="0"/>
                <a:cs typeface="Arial" pitchFamily="34" charset="0"/>
              </a:rPr>
              <a:t> GDMN </a:t>
            </a:r>
            <a:r>
              <a:rPr lang="en-US" sz="2400" i="1" dirty="0" err="1">
                <a:latin typeface="Arial" pitchFamily="34" charset="0"/>
                <a:cs typeface="Arial" pitchFamily="34" charset="0"/>
              </a:rPr>
              <a:t>có</a:t>
            </a:r>
            <a:r>
              <a:rPr lang="en-US" sz="2400" i="1" dirty="0">
                <a:latin typeface="Arial" pitchFamily="34" charset="0"/>
                <a:cs typeface="Arial" pitchFamily="34" charset="0"/>
              </a:rPr>
              <a:t> </a:t>
            </a:r>
            <a:r>
              <a:rPr lang="en-US" sz="2400" i="1" dirty="0" err="1">
                <a:latin typeface="Arial" pitchFamily="34" charset="0"/>
                <a:cs typeface="Arial" pitchFamily="34" charset="0"/>
              </a:rPr>
              <a:t>nguy</a:t>
            </a:r>
            <a:r>
              <a:rPr lang="en-US" sz="2400" i="1" dirty="0">
                <a:latin typeface="Arial" pitchFamily="34" charset="0"/>
                <a:cs typeface="Arial" pitchFamily="34" charset="0"/>
              </a:rPr>
              <a:t> </a:t>
            </a:r>
            <a:r>
              <a:rPr lang="en-US" sz="2400" i="1" dirty="0" err="1">
                <a:latin typeface="Arial" pitchFamily="34" charset="0"/>
                <a:cs typeface="Arial" pitchFamily="34" charset="0"/>
              </a:rPr>
              <a:t>cơ</a:t>
            </a:r>
            <a:r>
              <a:rPr lang="en-US" sz="2400" i="1" dirty="0">
                <a:latin typeface="Arial" pitchFamily="34" charset="0"/>
                <a:cs typeface="Arial" pitchFamily="34" charset="0"/>
              </a:rPr>
              <a:t> </a:t>
            </a:r>
            <a:r>
              <a:rPr lang="en-US" sz="2400" i="1" dirty="0" err="1">
                <a:latin typeface="Arial" pitchFamily="34" charset="0"/>
                <a:cs typeface="Arial" pitchFamily="34" charset="0"/>
              </a:rPr>
              <a:t>bị</a:t>
            </a:r>
            <a:r>
              <a:rPr lang="en-US" sz="2400" i="1" dirty="0">
                <a:latin typeface="Arial" pitchFamily="34" charset="0"/>
                <a:cs typeface="Arial" pitchFamily="34" charset="0"/>
              </a:rPr>
              <a:t>  BLHĐ:</a:t>
            </a:r>
          </a:p>
        </p:txBody>
      </p:sp>
      <p:sp>
        <p:nvSpPr>
          <p:cNvPr id="3" name="Rectangle 2"/>
          <p:cNvSpPr/>
          <p:nvPr/>
        </p:nvSpPr>
        <p:spPr>
          <a:xfrm>
            <a:off x="2819400" y="1981200"/>
            <a:ext cx="5867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2200" dirty="0" smtClean="0">
                <a:latin typeface="Arial" pitchFamily="34" charset="0"/>
                <a:cs typeface="Arial" pitchFamily="34" charset="0"/>
              </a:rPr>
              <a:t>- </a:t>
            </a:r>
            <a:r>
              <a:rPr lang="vi-VN" sz="2200" dirty="0" smtClean="0">
                <a:latin typeface="Arial" pitchFamily="34" charset="0"/>
                <a:cs typeface="Arial" pitchFamily="34" charset="0"/>
              </a:rPr>
              <a:t>Phát </a:t>
            </a:r>
            <a:r>
              <a:rPr lang="vi-VN" sz="2200" dirty="0">
                <a:latin typeface="Arial" pitchFamily="34" charset="0"/>
                <a:cs typeface="Arial" pitchFamily="34" charset="0"/>
              </a:rPr>
              <a:t>hiện kịp thời </a:t>
            </a:r>
            <a:r>
              <a:rPr lang="en-US" sz="2200" dirty="0" err="1">
                <a:latin typeface="Arial" pitchFamily="34" charset="0"/>
                <a:cs typeface="Arial" pitchFamily="34" charset="0"/>
              </a:rPr>
              <a:t>các</a:t>
            </a:r>
            <a:r>
              <a:rPr lang="vi-VN" sz="2200" dirty="0">
                <a:latin typeface="Arial" pitchFamily="34" charset="0"/>
                <a:cs typeface="Arial" pitchFamily="34" charset="0"/>
              </a:rPr>
              <a:t> hành vi gây gổ, có nguy cơ gây </a:t>
            </a:r>
            <a:r>
              <a:rPr lang="en-US" sz="2200" dirty="0" smtClean="0">
                <a:latin typeface="Arial" pitchFamily="34" charset="0"/>
                <a:cs typeface="Arial" pitchFamily="34" charset="0"/>
              </a:rPr>
              <a:t>BLHĐ</a:t>
            </a:r>
            <a:r>
              <a:rPr lang="en-US" sz="2200" dirty="0">
                <a:latin typeface="Arial" pitchFamily="34" charset="0"/>
                <a:cs typeface="Arial" pitchFamily="34" charset="0"/>
              </a:rPr>
              <a:t>.</a:t>
            </a:r>
            <a:r>
              <a:rPr lang="vi-VN" sz="2200" dirty="0" smtClean="0">
                <a:latin typeface="Arial" pitchFamily="34" charset="0"/>
                <a:cs typeface="Arial" pitchFamily="34" charset="0"/>
              </a:rPr>
              <a:t> </a:t>
            </a:r>
            <a:endParaRPr lang="en-US" sz="2200" dirty="0">
              <a:latin typeface="Arial" pitchFamily="34" charset="0"/>
              <a:cs typeface="Arial" pitchFamily="34" charset="0"/>
            </a:endParaRPr>
          </a:p>
        </p:txBody>
      </p:sp>
      <p:sp>
        <p:nvSpPr>
          <p:cNvPr id="5" name="Rectangle 4"/>
          <p:cNvSpPr/>
          <p:nvPr/>
        </p:nvSpPr>
        <p:spPr>
          <a:xfrm>
            <a:off x="2892588" y="3135852"/>
            <a:ext cx="5819222" cy="7694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vi-VN" sz="2200" dirty="0">
                <a:latin typeface="Arial" pitchFamily="34" charset="0"/>
                <a:cs typeface="Arial" pitchFamily="34" charset="0"/>
              </a:rPr>
              <a:t>Đánh giá mức độ nguy cơ, hình thức bạo </a:t>
            </a:r>
            <a:r>
              <a:rPr lang="vi-VN" sz="2200" dirty="0" smtClean="0">
                <a:latin typeface="Arial" pitchFamily="34" charset="0"/>
                <a:cs typeface="Arial" pitchFamily="34" charset="0"/>
              </a:rPr>
              <a:t>lực</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sp>
        <p:nvSpPr>
          <p:cNvPr id="6" name="Rectangle 5"/>
          <p:cNvSpPr/>
          <p:nvPr/>
        </p:nvSpPr>
        <p:spPr>
          <a:xfrm>
            <a:off x="2892588" y="3962400"/>
            <a:ext cx="5867400"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Cảnh</a:t>
            </a:r>
            <a:r>
              <a:rPr lang="en-US" sz="2200" dirty="0" smtClean="0">
                <a:latin typeface="Arial" pitchFamily="34" charset="0"/>
                <a:cs typeface="Arial" pitchFamily="34" charset="0"/>
              </a:rPr>
              <a:t> </a:t>
            </a:r>
            <a:r>
              <a:rPr lang="en-US" sz="2200" dirty="0" err="1">
                <a:latin typeface="Arial" pitchFamily="34" charset="0"/>
                <a:cs typeface="Arial" pitchFamily="34" charset="0"/>
              </a:rPr>
              <a:t>báo</a:t>
            </a:r>
            <a:r>
              <a:rPr lang="en-US" sz="2200" dirty="0">
                <a:latin typeface="Arial" pitchFamily="34" charset="0"/>
                <a:cs typeface="Arial" pitchFamily="34" charset="0"/>
              </a:rPr>
              <a:t> </a:t>
            </a:r>
            <a:r>
              <a:rPr lang="en-US" sz="2200" dirty="0" err="1">
                <a:latin typeface="Arial" pitchFamily="34" charset="0"/>
                <a:cs typeface="Arial" pitchFamily="34" charset="0"/>
              </a:rPr>
              <a:t>về</a:t>
            </a:r>
            <a:r>
              <a:rPr lang="en-US" sz="2200" dirty="0">
                <a:latin typeface="Arial" pitchFamily="34" charset="0"/>
                <a:cs typeface="Arial" pitchFamily="34" charset="0"/>
              </a:rPr>
              <a:t> </a:t>
            </a:r>
            <a:r>
              <a:rPr lang="en-US" sz="2200" dirty="0" err="1">
                <a:latin typeface="Arial" pitchFamily="34" charset="0"/>
                <a:cs typeface="Arial" pitchFamily="34" charset="0"/>
              </a:rPr>
              <a:t>nguy</a:t>
            </a:r>
            <a:r>
              <a:rPr lang="en-US" sz="2200" dirty="0">
                <a:latin typeface="Arial" pitchFamily="34" charset="0"/>
                <a:cs typeface="Arial" pitchFamily="34" charset="0"/>
              </a:rPr>
              <a:t> </a:t>
            </a:r>
            <a:r>
              <a:rPr lang="en-US" sz="2200" dirty="0" err="1">
                <a:latin typeface="Arial" pitchFamily="34" charset="0"/>
                <a:cs typeface="Arial" pitchFamily="34" charset="0"/>
              </a:rPr>
              <a:t>cơ</a:t>
            </a:r>
            <a:r>
              <a:rPr lang="en-US" sz="2200" dirty="0">
                <a:latin typeface="Arial" pitchFamily="34" charset="0"/>
                <a:cs typeface="Arial" pitchFamily="34" charset="0"/>
              </a:rPr>
              <a:t> </a:t>
            </a:r>
            <a:r>
              <a:rPr lang="en-US" sz="2200" dirty="0" err="1">
                <a:latin typeface="Arial" pitchFamily="34" charset="0"/>
                <a:cs typeface="Arial" pitchFamily="34" charset="0"/>
              </a:rPr>
              <a:t>trẻ</a:t>
            </a:r>
            <a:r>
              <a:rPr lang="en-US" sz="2200" dirty="0">
                <a:latin typeface="Arial" pitchFamily="34" charset="0"/>
                <a:cs typeface="Arial" pitchFamily="34" charset="0"/>
              </a:rPr>
              <a:t> </a:t>
            </a:r>
            <a:r>
              <a:rPr lang="en-US" sz="2200" dirty="0" err="1">
                <a:latin typeface="Arial" pitchFamily="34" charset="0"/>
                <a:cs typeface="Arial" pitchFamily="34" charset="0"/>
              </a:rPr>
              <a:t>em</a:t>
            </a:r>
            <a:r>
              <a:rPr lang="en-US" sz="2200" dirty="0">
                <a:latin typeface="Arial" pitchFamily="34" charset="0"/>
                <a:cs typeface="Arial" pitchFamily="34" charset="0"/>
              </a:rPr>
              <a:t> </a:t>
            </a:r>
            <a:r>
              <a:rPr lang="en-US" sz="2200" dirty="0" err="1">
                <a:latin typeface="Arial" pitchFamily="34" charset="0"/>
                <a:cs typeface="Arial" pitchFamily="34" charset="0"/>
              </a:rPr>
              <a:t>bị</a:t>
            </a:r>
            <a:r>
              <a:rPr lang="en-US" sz="2200" dirty="0">
                <a:latin typeface="Arial" pitchFamily="34" charset="0"/>
                <a:cs typeface="Arial" pitchFamily="34" charset="0"/>
              </a:rPr>
              <a:t> </a:t>
            </a:r>
            <a:r>
              <a:rPr lang="en-US" sz="2200" dirty="0" err="1">
                <a:latin typeface="Arial" pitchFamily="34" charset="0"/>
                <a:cs typeface="Arial" pitchFamily="34" charset="0"/>
              </a:rPr>
              <a:t>bao</a:t>
            </a:r>
            <a:r>
              <a:rPr lang="en-US" sz="2200" dirty="0">
                <a:latin typeface="Arial" pitchFamily="34" charset="0"/>
                <a:cs typeface="Arial" pitchFamily="34" charset="0"/>
              </a:rPr>
              <a:t> </a:t>
            </a:r>
            <a:r>
              <a:rPr lang="en-US" sz="2200" dirty="0" err="1">
                <a:latin typeface="Arial" pitchFamily="34" charset="0"/>
                <a:cs typeface="Arial" pitchFamily="34" charset="0"/>
              </a:rPr>
              <a:t>lực</a:t>
            </a:r>
            <a:r>
              <a:rPr lang="en-US" sz="2200" dirty="0">
                <a:latin typeface="Arial" pitchFamily="34" charset="0"/>
                <a:cs typeface="Arial" pitchFamily="34" charset="0"/>
              </a:rPr>
              <a:t>; </a:t>
            </a:r>
            <a:r>
              <a:rPr lang="en-US" sz="2200" dirty="0" err="1">
                <a:latin typeface="Arial" pitchFamily="34" charset="0"/>
                <a:cs typeface="Arial" pitchFamily="34" charset="0"/>
              </a:rPr>
              <a:t>tư</a:t>
            </a:r>
            <a:r>
              <a:rPr lang="en-US" sz="2200" dirty="0">
                <a:latin typeface="Arial" pitchFamily="34" charset="0"/>
                <a:cs typeface="Arial" pitchFamily="34" charset="0"/>
              </a:rPr>
              <a:t> </a:t>
            </a:r>
            <a:r>
              <a:rPr lang="en-US" sz="2200" dirty="0" err="1">
                <a:latin typeface="Arial" pitchFamily="34" charset="0"/>
                <a:cs typeface="Arial" pitchFamily="34" charset="0"/>
              </a:rPr>
              <a:t>vấn</a:t>
            </a:r>
            <a:r>
              <a:rPr lang="en-US" sz="2200" dirty="0">
                <a:latin typeface="Arial" pitchFamily="34" charset="0"/>
                <a:cs typeface="Arial" pitchFamily="34" charset="0"/>
              </a:rPr>
              <a:t> </a:t>
            </a:r>
            <a:r>
              <a:rPr lang="en-US" sz="2200" dirty="0" err="1">
                <a:latin typeface="Arial" pitchFamily="34" charset="0"/>
                <a:cs typeface="Arial" pitchFamily="34" charset="0"/>
              </a:rPr>
              <a:t>kiến</a:t>
            </a:r>
            <a:r>
              <a:rPr lang="en-US" sz="2200" dirty="0">
                <a:latin typeface="Arial" pitchFamily="34" charset="0"/>
                <a:cs typeface="Arial" pitchFamily="34" charset="0"/>
              </a:rPr>
              <a:t> </a:t>
            </a:r>
            <a:r>
              <a:rPr lang="en-US" sz="2200" dirty="0" err="1">
                <a:latin typeface="Arial" pitchFamily="34" charset="0"/>
                <a:cs typeface="Arial" pitchFamily="34" charset="0"/>
              </a:rPr>
              <a:t>thức</a:t>
            </a:r>
            <a:r>
              <a:rPr lang="en-US" sz="2200" dirty="0">
                <a:latin typeface="Arial" pitchFamily="34" charset="0"/>
                <a:cs typeface="Arial" pitchFamily="34" charset="0"/>
              </a:rPr>
              <a:t>, </a:t>
            </a:r>
            <a:r>
              <a:rPr lang="en-US" sz="2200" dirty="0" err="1">
                <a:latin typeface="Arial" pitchFamily="34" charset="0"/>
                <a:cs typeface="Arial" pitchFamily="34" charset="0"/>
              </a:rPr>
              <a:t>kĩ</a:t>
            </a:r>
            <a:r>
              <a:rPr lang="en-US" sz="2200" dirty="0">
                <a:latin typeface="Arial" pitchFamily="34" charset="0"/>
                <a:cs typeface="Arial" pitchFamily="34" charset="0"/>
              </a:rPr>
              <a:t> </a:t>
            </a:r>
            <a:r>
              <a:rPr lang="en-US" sz="2200" dirty="0" err="1">
                <a:latin typeface="Arial" pitchFamily="34" charset="0"/>
                <a:cs typeface="Arial" pitchFamily="34" charset="0"/>
              </a:rPr>
              <a:t>năng</a:t>
            </a:r>
            <a:r>
              <a:rPr lang="en-US" sz="2200" dirty="0">
                <a:latin typeface="Arial" pitchFamily="34" charset="0"/>
                <a:cs typeface="Arial" pitchFamily="34" charset="0"/>
              </a:rPr>
              <a:t>, </a:t>
            </a:r>
            <a:r>
              <a:rPr lang="en-US" sz="2200" dirty="0" err="1">
                <a:latin typeface="Arial" pitchFamily="34" charset="0"/>
                <a:cs typeface="Arial" pitchFamily="34" charset="0"/>
              </a:rPr>
              <a:t>biện</a:t>
            </a:r>
            <a:r>
              <a:rPr lang="en-US" sz="2200" dirty="0">
                <a:latin typeface="Arial" pitchFamily="34" charset="0"/>
                <a:cs typeface="Arial" pitchFamily="34" charset="0"/>
              </a:rPr>
              <a:t> </a:t>
            </a:r>
            <a:r>
              <a:rPr lang="en-US" sz="2200" dirty="0" err="1">
                <a:latin typeface="Arial" pitchFamily="34" charset="0"/>
                <a:cs typeface="Arial" pitchFamily="34" charset="0"/>
              </a:rPr>
              <a:t>pháp</a:t>
            </a:r>
            <a:r>
              <a:rPr lang="en-US" sz="2200" dirty="0">
                <a:latin typeface="Arial" pitchFamily="34" charset="0"/>
                <a:cs typeface="Arial" pitchFamily="34" charset="0"/>
              </a:rPr>
              <a:t> can </a:t>
            </a:r>
            <a:r>
              <a:rPr lang="en-US" sz="2200" dirty="0" err="1" smtClean="0">
                <a:latin typeface="Arial" pitchFamily="34" charset="0"/>
                <a:cs typeface="Arial" pitchFamily="34" charset="0"/>
              </a:rPr>
              <a:t>thiệp</a:t>
            </a:r>
            <a:r>
              <a:rPr lang="en-US" sz="2200" dirty="0" smtClean="0">
                <a:latin typeface="Arial" pitchFamily="34" charset="0"/>
                <a:cs typeface="Arial" pitchFamily="34" charset="0"/>
              </a:rPr>
              <a:t>. </a:t>
            </a:r>
            <a:endParaRPr lang="en-US" sz="2200" dirty="0">
              <a:latin typeface="Arial" pitchFamily="34" charset="0"/>
              <a:cs typeface="Arial" pitchFamily="34" charset="0"/>
            </a:endParaRPr>
          </a:p>
        </p:txBody>
      </p:sp>
      <p:cxnSp>
        <p:nvCxnSpPr>
          <p:cNvPr id="8" name="Straight Arrow Connector 7"/>
          <p:cNvCxnSpPr>
            <a:endCxn id="3" idx="1"/>
          </p:cNvCxnSpPr>
          <p:nvPr/>
        </p:nvCxnSpPr>
        <p:spPr>
          <a:xfrm flipV="1">
            <a:off x="2133600" y="2365921"/>
            <a:ext cx="685800" cy="1200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5" idx="1"/>
          </p:cNvCxnSpPr>
          <p:nvPr/>
        </p:nvCxnSpPr>
        <p:spPr>
          <a:xfrm flipV="1">
            <a:off x="2122081" y="3520573"/>
            <a:ext cx="770507" cy="1289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6" idx="1"/>
          </p:cNvCxnSpPr>
          <p:nvPr/>
        </p:nvCxnSpPr>
        <p:spPr>
          <a:xfrm>
            <a:off x="2133600" y="3649543"/>
            <a:ext cx="758988" cy="697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1"/>
          </p:cNvCxnSpPr>
          <p:nvPr/>
        </p:nvCxnSpPr>
        <p:spPr>
          <a:xfrm>
            <a:off x="2114107" y="3649543"/>
            <a:ext cx="778481" cy="1840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4800" y="2209800"/>
            <a:ext cx="1981200" cy="31085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err="1">
                <a:latin typeface="Arial" pitchFamily="34" charset="0"/>
                <a:cs typeface="Arial" pitchFamily="34" charset="0"/>
              </a:rPr>
              <a:t>Xử</a:t>
            </a:r>
            <a:r>
              <a:rPr lang="en-US" sz="2400" b="1" dirty="0">
                <a:latin typeface="Arial" pitchFamily="34" charset="0"/>
                <a:cs typeface="Arial" pitchFamily="34" charset="0"/>
              </a:rPr>
              <a:t> </a:t>
            </a:r>
            <a:r>
              <a:rPr lang="en-US" sz="2400" b="1" dirty="0" err="1">
                <a:latin typeface="Arial" pitchFamily="34" charset="0"/>
                <a:cs typeface="Arial" pitchFamily="34" charset="0"/>
              </a:rPr>
              <a:t>lý</a:t>
            </a:r>
            <a:r>
              <a:rPr lang="en-US" sz="2400" b="1" dirty="0">
                <a:latin typeface="Arial" pitchFamily="34" charset="0"/>
                <a:cs typeface="Arial" pitchFamily="34" charset="0"/>
              </a:rPr>
              <a:t> </a:t>
            </a:r>
            <a:r>
              <a:rPr lang="en-US" sz="2400" b="1" dirty="0" err="1">
                <a:latin typeface="Arial" pitchFamily="34" charset="0"/>
                <a:cs typeface="Arial" pitchFamily="34" charset="0"/>
              </a:rPr>
              <a:t>các</a:t>
            </a:r>
            <a:r>
              <a:rPr lang="en-US" sz="2400" b="1" dirty="0">
                <a:latin typeface="Arial" pitchFamily="34" charset="0"/>
                <a:cs typeface="Arial" pitchFamily="34" charset="0"/>
              </a:rPr>
              <a:t> </a:t>
            </a:r>
            <a:r>
              <a:rPr lang="en-US" sz="2400" b="1" dirty="0" err="1">
                <a:latin typeface="Arial" pitchFamily="34" charset="0"/>
                <a:cs typeface="Arial" pitchFamily="34" charset="0"/>
              </a:rPr>
              <a:t>tình</a:t>
            </a:r>
            <a:r>
              <a:rPr lang="en-US" sz="2400" b="1" dirty="0">
                <a:latin typeface="Arial" pitchFamily="34" charset="0"/>
                <a:cs typeface="Arial" pitchFamily="34" charset="0"/>
              </a:rPr>
              <a:t> </a:t>
            </a:r>
            <a:r>
              <a:rPr lang="en-US" sz="2400" b="1" dirty="0" err="1">
                <a:latin typeface="Arial" pitchFamily="34" charset="0"/>
                <a:cs typeface="Arial" pitchFamily="34" charset="0"/>
              </a:rPr>
              <a:t>huống</a:t>
            </a:r>
            <a:r>
              <a:rPr lang="en-US" sz="2400" b="1" dirty="0">
                <a:latin typeface="Arial" pitchFamily="34" charset="0"/>
                <a:cs typeface="Arial" pitchFamily="34" charset="0"/>
              </a:rPr>
              <a:t> </a:t>
            </a:r>
            <a:r>
              <a:rPr lang="en-US" sz="2400" b="1" dirty="0" smtClean="0">
                <a:latin typeface="Arial" pitchFamily="34" charset="0"/>
                <a:cs typeface="Arial" pitchFamily="34" charset="0"/>
              </a:rPr>
              <a:t>BLHĐ</a:t>
            </a:r>
          </a:p>
          <a:p>
            <a:pPr algn="ctr"/>
            <a:r>
              <a:rPr lang="en-US" sz="2000" i="1" dirty="0" err="1">
                <a:latin typeface="Arial" pitchFamily="34" charset="0"/>
                <a:cs typeface="Arial" pitchFamily="34" charset="0"/>
              </a:rPr>
              <a:t>Đ</a:t>
            </a:r>
            <a:r>
              <a:rPr lang="en-US" sz="2000" i="1" dirty="0" err="1" smtClean="0">
                <a:latin typeface="Arial" pitchFamily="34" charset="0"/>
                <a:cs typeface="Arial" pitchFamily="34" charset="0"/>
              </a:rPr>
              <a:t>iều</a:t>
            </a:r>
            <a:r>
              <a:rPr lang="en-US" sz="2000" i="1" dirty="0" smtClean="0">
                <a:latin typeface="Arial" pitchFamily="34" charset="0"/>
                <a:cs typeface="Arial" pitchFamily="34" charset="0"/>
              </a:rPr>
              <a:t> </a:t>
            </a:r>
            <a:r>
              <a:rPr lang="en-US" sz="2000" i="1" dirty="0">
                <a:latin typeface="Arial" pitchFamily="34" charset="0"/>
                <a:cs typeface="Arial" pitchFamily="34" charset="0"/>
              </a:rPr>
              <a:t>6 </a:t>
            </a:r>
            <a:r>
              <a:rPr lang="en-US" sz="2000" i="1" dirty="0" err="1">
                <a:latin typeface="Arial" pitchFamily="34" charset="0"/>
                <a:cs typeface="Arial" pitchFamily="34" charset="0"/>
              </a:rPr>
              <a:t>Nghị</a:t>
            </a:r>
            <a:r>
              <a:rPr lang="en-US" sz="2000" i="1" dirty="0">
                <a:latin typeface="Arial" pitchFamily="34" charset="0"/>
                <a:cs typeface="Arial" pitchFamily="34" charset="0"/>
              </a:rPr>
              <a:t> </a:t>
            </a:r>
            <a:r>
              <a:rPr lang="en-US" sz="2000" i="1" dirty="0" err="1">
                <a:latin typeface="Arial" pitchFamily="34" charset="0"/>
                <a:cs typeface="Arial" pitchFamily="34" charset="0"/>
              </a:rPr>
              <a:t>định</a:t>
            </a:r>
            <a:r>
              <a:rPr lang="en-US" sz="2000" i="1" dirty="0">
                <a:latin typeface="Arial" pitchFamily="34" charset="0"/>
                <a:cs typeface="Arial" pitchFamily="34" charset="0"/>
              </a:rPr>
              <a:t> 80/2017 NĐCP </a:t>
            </a:r>
          </a:p>
          <a:p>
            <a:pPr algn="ctr"/>
            <a:r>
              <a:rPr lang="en-US" sz="2000" i="1" dirty="0" err="1" smtClean="0">
                <a:latin typeface="Arial" pitchFamily="34" charset="0"/>
                <a:cs typeface="Arial" pitchFamily="34" charset="0"/>
              </a:rPr>
              <a:t>Điều</a:t>
            </a:r>
            <a:r>
              <a:rPr lang="en-US" sz="2000" i="1" dirty="0" smtClean="0">
                <a:latin typeface="Arial" pitchFamily="34" charset="0"/>
                <a:cs typeface="Arial" pitchFamily="34" charset="0"/>
              </a:rPr>
              <a:t> 48,49 </a:t>
            </a:r>
            <a:r>
              <a:rPr lang="en-US" sz="2000" i="1" dirty="0" err="1" smtClean="0">
                <a:latin typeface="Arial" pitchFamily="34" charset="0"/>
                <a:cs typeface="Arial" pitchFamily="34" charset="0"/>
              </a:rPr>
              <a:t>Luật</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trẻ</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em</a:t>
            </a:r>
            <a:r>
              <a:rPr lang="en-US" sz="2000" i="1" dirty="0" smtClean="0">
                <a:latin typeface="Arial" pitchFamily="34" charset="0"/>
                <a:cs typeface="Arial" pitchFamily="34" charset="0"/>
              </a:rPr>
              <a:t>  </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92976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5" grpId="0" animBg="1"/>
      <p:bldP spid="6"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4191000"/>
            <a:ext cx="6629400"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defPPr>
              <a:defRPr lang="en-US"/>
            </a:defPPr>
            <a:lvl1pPr>
              <a:defRPr sz="2200" b="1" i="1">
                <a:latin typeface="Arial" pitchFamily="34" charset="0"/>
                <a:cs typeface="Arial" pitchFamily="34" charset="0"/>
              </a:defRPr>
            </a:lvl1pPr>
          </a:lstStyle>
          <a:p>
            <a:pPr algn="just"/>
            <a:r>
              <a:rPr lang="en-US" b="0" i="0" dirty="0" smtClean="0"/>
              <a:t>- </a:t>
            </a:r>
            <a:r>
              <a:rPr lang="vi-VN" b="0" i="0" dirty="0"/>
              <a:t>Thông báo kịp thời với gia đình người học để phối hợp xử lý</a:t>
            </a:r>
            <a:r>
              <a:rPr lang="vi-VN" b="0" dirty="0"/>
              <a:t>; trường h</a:t>
            </a:r>
            <a:r>
              <a:rPr lang="en-US" b="0" dirty="0"/>
              <a:t>ợ</a:t>
            </a:r>
            <a:r>
              <a:rPr lang="vi-VN" b="0" dirty="0"/>
              <a:t>p vụ việc vượt quá khả năng giải quyết của </a:t>
            </a:r>
            <a:r>
              <a:rPr lang="en-US" b="0" dirty="0"/>
              <a:t>CSGD</a:t>
            </a:r>
            <a:r>
              <a:rPr lang="vi-VN" b="0" dirty="0"/>
              <a:t> thì thông báo kịp thời với cơ quan công an, Ủy ban nhân dân xã, phường, thị trấn và các cơ quan liên quan để phối hợp xử lý theo quy định của pháp luật.</a:t>
            </a:r>
            <a:endParaRPr lang="en-US" b="0" dirty="0"/>
          </a:p>
        </p:txBody>
      </p:sp>
      <p:sp>
        <p:nvSpPr>
          <p:cNvPr id="6" name="Rectangle 5"/>
          <p:cNvSpPr/>
          <p:nvPr/>
        </p:nvSpPr>
        <p:spPr>
          <a:xfrm>
            <a:off x="2595230" y="1828800"/>
            <a:ext cx="60960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vi-VN" sz="2200" dirty="0">
                <a:latin typeface="Arial" pitchFamily="34" charset="0"/>
                <a:cs typeface="Arial" pitchFamily="34" charset="0"/>
              </a:rPr>
              <a:t>Đánh giá sơ bộ về mức độ tổn hại, đưa ra nhận </a:t>
            </a:r>
            <a:r>
              <a:rPr lang="vi-VN" sz="2200" dirty="0" smtClean="0">
                <a:latin typeface="Arial" pitchFamily="34" charset="0"/>
                <a:cs typeface="Arial" pitchFamily="34" charset="0"/>
              </a:rPr>
              <a:t>định</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sp>
        <p:nvSpPr>
          <p:cNvPr id="7" name="Rectangle 6"/>
          <p:cNvSpPr/>
          <p:nvPr/>
        </p:nvSpPr>
        <p:spPr>
          <a:xfrm>
            <a:off x="2628900" y="2971800"/>
            <a:ext cx="6096000" cy="7694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vi-VN" sz="2200" dirty="0">
                <a:latin typeface="Arial" pitchFamily="34" charset="0"/>
                <a:cs typeface="Arial" pitchFamily="34" charset="0"/>
              </a:rPr>
              <a:t>Thực hiện ngay các biện pháp trợ giúp, chăm sóc y tế, tư vấn đối với người bị bạo </a:t>
            </a:r>
            <a:r>
              <a:rPr lang="vi-VN" sz="2200" dirty="0" smtClean="0">
                <a:latin typeface="Arial" pitchFamily="34" charset="0"/>
                <a:cs typeface="Arial" pitchFamily="34" charset="0"/>
              </a:rPr>
              <a:t>lực</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sp>
        <p:nvSpPr>
          <p:cNvPr id="8" name="Rectangle 7"/>
          <p:cNvSpPr/>
          <p:nvPr/>
        </p:nvSpPr>
        <p:spPr>
          <a:xfrm>
            <a:off x="571500" y="301256"/>
            <a:ext cx="8153400" cy="830997"/>
          </a:xfrm>
          <a:prstGeom prst="rect">
            <a:avLst/>
          </a:prstGeom>
        </p:spPr>
        <p:txBody>
          <a:bodyPr wrap="square">
            <a:spAutoFit/>
          </a:bodyPr>
          <a:lstStyle/>
          <a:p>
            <a:pPr algn="just"/>
            <a:r>
              <a:rPr lang="en-US" sz="2400" b="1" i="1" dirty="0" err="1">
                <a:latin typeface="Arial" pitchFamily="34" charset="0"/>
                <a:cs typeface="Arial" pitchFamily="34" charset="0"/>
              </a:rPr>
              <a:t>Mức</a:t>
            </a:r>
            <a:r>
              <a:rPr lang="vi-VN" sz="2400" b="1" i="1" dirty="0">
                <a:latin typeface="Arial" pitchFamily="34" charset="0"/>
                <a:cs typeface="Arial" pitchFamily="34" charset="0"/>
              </a:rPr>
              <a:t> can thiệp </a:t>
            </a:r>
            <a:r>
              <a:rPr lang="vi-VN" sz="2400" i="1" dirty="0">
                <a:latin typeface="Arial" pitchFamily="34" charset="0"/>
                <a:cs typeface="Arial" pitchFamily="34" charset="0"/>
              </a:rPr>
              <a:t>khi xảy ra </a:t>
            </a:r>
            <a:r>
              <a:rPr lang="en-US" sz="2400" i="1" dirty="0">
                <a:latin typeface="Arial" pitchFamily="34" charset="0"/>
                <a:cs typeface="Arial" pitchFamily="34" charset="0"/>
              </a:rPr>
              <a:t>BLHĐ </a:t>
            </a:r>
            <a:r>
              <a:rPr lang="en-US" sz="2400" i="1" dirty="0" err="1">
                <a:latin typeface="Arial" pitchFamily="34" charset="0"/>
                <a:cs typeface="Arial" pitchFamily="34" charset="0"/>
              </a:rPr>
              <a:t>với</a:t>
            </a:r>
            <a:r>
              <a:rPr lang="en-US" sz="2400" i="1" dirty="0">
                <a:latin typeface="Arial" pitchFamily="34" charset="0"/>
                <a:cs typeface="Arial" pitchFamily="34" charset="0"/>
              </a:rPr>
              <a:t> </a:t>
            </a:r>
            <a:r>
              <a:rPr lang="en-US" sz="2400" i="1" dirty="0" err="1">
                <a:latin typeface="Arial" pitchFamily="34" charset="0"/>
                <a:cs typeface="Arial" pitchFamily="34" charset="0"/>
              </a:rPr>
              <a:t>những</a:t>
            </a:r>
            <a:r>
              <a:rPr lang="en-US" sz="2400" i="1" dirty="0">
                <a:latin typeface="Arial" pitchFamily="34" charset="0"/>
                <a:cs typeface="Arial" pitchFamily="34" charset="0"/>
              </a:rPr>
              <a:t> </a:t>
            </a:r>
            <a:r>
              <a:rPr lang="en-US" sz="2400" i="1" dirty="0" err="1">
                <a:latin typeface="Arial" pitchFamily="34" charset="0"/>
                <a:cs typeface="Arial" pitchFamily="34" charset="0"/>
              </a:rPr>
              <a:t>đối</a:t>
            </a:r>
            <a:r>
              <a:rPr lang="en-US" sz="2400" i="1" dirty="0">
                <a:latin typeface="Arial" pitchFamily="34" charset="0"/>
                <a:cs typeface="Arial" pitchFamily="34" charset="0"/>
              </a:rPr>
              <a:t> </a:t>
            </a:r>
            <a:r>
              <a:rPr lang="en-US" sz="2400" i="1" dirty="0" err="1">
                <a:latin typeface="Arial" pitchFamily="34" charset="0"/>
                <a:cs typeface="Arial" pitchFamily="34" charset="0"/>
              </a:rPr>
              <a:t>tượng</a:t>
            </a:r>
            <a:r>
              <a:rPr lang="en-US" sz="2400" i="1" dirty="0">
                <a:latin typeface="Arial" pitchFamily="34" charset="0"/>
                <a:cs typeface="Arial" pitchFamily="34" charset="0"/>
              </a:rPr>
              <a:t> </a:t>
            </a:r>
            <a:r>
              <a:rPr lang="en-US" sz="2400" i="1" dirty="0" err="1">
                <a:latin typeface="Arial" pitchFamily="34" charset="0"/>
                <a:cs typeface="Arial" pitchFamily="34" charset="0"/>
              </a:rPr>
              <a:t>tham</a:t>
            </a:r>
            <a:r>
              <a:rPr lang="en-US" sz="2400" i="1" dirty="0">
                <a:latin typeface="Arial" pitchFamily="34" charset="0"/>
                <a:cs typeface="Arial" pitchFamily="34" charset="0"/>
              </a:rPr>
              <a:t> </a:t>
            </a:r>
            <a:r>
              <a:rPr lang="en-US" sz="2400" i="1" dirty="0" err="1">
                <a:latin typeface="Arial" pitchFamily="34" charset="0"/>
                <a:cs typeface="Arial" pitchFamily="34" charset="0"/>
              </a:rPr>
              <a:t>gia</a:t>
            </a:r>
            <a:r>
              <a:rPr lang="en-US" sz="2400" i="1" dirty="0">
                <a:latin typeface="Arial" pitchFamily="34" charset="0"/>
                <a:cs typeface="Arial" pitchFamily="34" charset="0"/>
              </a:rPr>
              <a:t> </a:t>
            </a:r>
            <a:r>
              <a:rPr lang="en-US" sz="2400" i="1" dirty="0" err="1">
                <a:latin typeface="Arial" pitchFamily="34" charset="0"/>
                <a:cs typeface="Arial" pitchFamily="34" charset="0"/>
              </a:rPr>
              <a:t>vào</a:t>
            </a:r>
            <a:r>
              <a:rPr lang="en-US" sz="2400" i="1" dirty="0">
                <a:latin typeface="Arial" pitchFamily="34" charset="0"/>
                <a:cs typeface="Arial" pitchFamily="34" charset="0"/>
              </a:rPr>
              <a:t> </a:t>
            </a:r>
            <a:r>
              <a:rPr lang="en-US" sz="2400" i="1" dirty="0" err="1">
                <a:latin typeface="Arial" pitchFamily="34" charset="0"/>
                <a:cs typeface="Arial" pitchFamily="34" charset="0"/>
              </a:rPr>
              <a:t>hoạt</a:t>
            </a:r>
            <a:r>
              <a:rPr lang="en-US" sz="2400" i="1" dirty="0">
                <a:latin typeface="Arial" pitchFamily="34" charset="0"/>
                <a:cs typeface="Arial" pitchFamily="34" charset="0"/>
              </a:rPr>
              <a:t> </a:t>
            </a:r>
            <a:r>
              <a:rPr lang="en-US" sz="2400" i="1" dirty="0" err="1">
                <a:latin typeface="Arial" pitchFamily="34" charset="0"/>
                <a:cs typeface="Arial" pitchFamily="34" charset="0"/>
              </a:rPr>
              <a:t>động</a:t>
            </a:r>
            <a:r>
              <a:rPr lang="en-US" sz="2400" i="1" dirty="0">
                <a:latin typeface="Arial" pitchFamily="34" charset="0"/>
                <a:cs typeface="Arial" pitchFamily="34" charset="0"/>
              </a:rPr>
              <a:t> </a:t>
            </a:r>
            <a:r>
              <a:rPr lang="en-US" sz="2400" i="1" dirty="0" err="1">
                <a:latin typeface="Arial" pitchFamily="34" charset="0"/>
                <a:cs typeface="Arial" pitchFamily="34" charset="0"/>
              </a:rPr>
              <a:t>chăm</a:t>
            </a:r>
            <a:r>
              <a:rPr lang="en-US" sz="2400" i="1" dirty="0">
                <a:latin typeface="Arial" pitchFamily="34" charset="0"/>
                <a:cs typeface="Arial" pitchFamily="34" charset="0"/>
              </a:rPr>
              <a:t> </a:t>
            </a:r>
            <a:r>
              <a:rPr lang="en-US" sz="2400" i="1" dirty="0" err="1">
                <a:latin typeface="Arial" pitchFamily="34" charset="0"/>
                <a:cs typeface="Arial" pitchFamily="34" charset="0"/>
              </a:rPr>
              <a:t>sóc</a:t>
            </a:r>
            <a:r>
              <a:rPr lang="en-US" sz="2400" i="1" dirty="0">
                <a:latin typeface="Arial" pitchFamily="34" charset="0"/>
                <a:cs typeface="Arial" pitchFamily="34" charset="0"/>
              </a:rPr>
              <a:t>, </a:t>
            </a:r>
            <a:r>
              <a:rPr lang="en-US" sz="2400" i="1" dirty="0" err="1">
                <a:latin typeface="Arial" pitchFamily="34" charset="0"/>
                <a:cs typeface="Arial" pitchFamily="34" charset="0"/>
              </a:rPr>
              <a:t>giáo</a:t>
            </a:r>
            <a:r>
              <a:rPr lang="en-US" sz="2400" i="1" dirty="0">
                <a:latin typeface="Arial" pitchFamily="34" charset="0"/>
                <a:cs typeface="Arial" pitchFamily="34" charset="0"/>
              </a:rPr>
              <a:t> </a:t>
            </a:r>
            <a:r>
              <a:rPr lang="en-US" sz="2400" i="1" dirty="0" err="1">
                <a:latin typeface="Arial" pitchFamily="34" charset="0"/>
                <a:cs typeface="Arial" pitchFamily="34" charset="0"/>
              </a:rPr>
              <a:t>dục</a:t>
            </a:r>
            <a:r>
              <a:rPr lang="en-US" sz="2400" i="1" dirty="0">
                <a:latin typeface="Arial" pitchFamily="34" charset="0"/>
                <a:cs typeface="Arial" pitchFamily="34" charset="0"/>
              </a:rPr>
              <a:t> </a:t>
            </a:r>
            <a:r>
              <a:rPr lang="en-US" sz="2400" i="1" dirty="0" err="1">
                <a:latin typeface="Arial" pitchFamily="34" charset="0"/>
                <a:cs typeface="Arial" pitchFamily="34" charset="0"/>
              </a:rPr>
              <a:t>trẻ</a:t>
            </a:r>
            <a:r>
              <a:rPr lang="en-US" sz="2400" i="1" dirty="0">
                <a:latin typeface="Arial" pitchFamily="34" charset="0"/>
                <a:cs typeface="Arial" pitchFamily="34" charset="0"/>
              </a:rPr>
              <a:t> ở </a:t>
            </a:r>
            <a:r>
              <a:rPr lang="en-US" sz="2400" i="1" dirty="0" err="1">
                <a:latin typeface="Arial" pitchFamily="34" charset="0"/>
                <a:cs typeface="Arial" pitchFamily="34" charset="0"/>
              </a:rPr>
              <a:t>cơ</a:t>
            </a:r>
            <a:r>
              <a:rPr lang="en-US" sz="2400" i="1" dirty="0">
                <a:latin typeface="Arial" pitchFamily="34" charset="0"/>
                <a:cs typeface="Arial" pitchFamily="34" charset="0"/>
              </a:rPr>
              <a:t> </a:t>
            </a:r>
            <a:r>
              <a:rPr lang="en-US" sz="2400" i="1" dirty="0" err="1">
                <a:latin typeface="Arial" pitchFamily="34" charset="0"/>
                <a:cs typeface="Arial" pitchFamily="34" charset="0"/>
              </a:rPr>
              <a:t>sở</a:t>
            </a:r>
            <a:r>
              <a:rPr lang="en-US" sz="2400" i="1" dirty="0">
                <a:latin typeface="Arial" pitchFamily="34" charset="0"/>
                <a:cs typeface="Arial" pitchFamily="34" charset="0"/>
              </a:rPr>
              <a:t> GDMN:</a:t>
            </a:r>
            <a:endParaRPr lang="en-US" sz="2400" dirty="0">
              <a:latin typeface="Arial" pitchFamily="34" charset="0"/>
              <a:cs typeface="Arial" pitchFamily="34" charset="0"/>
            </a:endParaRPr>
          </a:p>
        </p:txBody>
      </p:sp>
      <p:cxnSp>
        <p:nvCxnSpPr>
          <p:cNvPr id="10" name="Straight Arrow Connector 9"/>
          <p:cNvCxnSpPr>
            <a:endCxn id="6" idx="1"/>
          </p:cNvCxnSpPr>
          <p:nvPr/>
        </p:nvCxnSpPr>
        <p:spPr>
          <a:xfrm flipV="1">
            <a:off x="1905000" y="2213521"/>
            <a:ext cx="690230" cy="986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05000" y="3248247"/>
            <a:ext cx="497515" cy="17652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64685" y="3248247"/>
            <a:ext cx="690230" cy="1082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90820" y="1904998"/>
            <a:ext cx="1828800" cy="31085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err="1">
                <a:solidFill>
                  <a:srgbClr val="0070C0"/>
                </a:solidFill>
                <a:latin typeface="Arial" pitchFamily="34" charset="0"/>
                <a:cs typeface="Arial" pitchFamily="34" charset="0"/>
              </a:rPr>
              <a:t>Xử</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lý</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các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tình</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huống</a:t>
            </a:r>
            <a:r>
              <a:rPr lang="en-US" sz="2400" b="1" dirty="0">
                <a:solidFill>
                  <a:srgbClr val="0070C0"/>
                </a:solidFill>
                <a:latin typeface="Arial" pitchFamily="34" charset="0"/>
                <a:cs typeface="Arial" pitchFamily="34" charset="0"/>
              </a:rPr>
              <a:t> </a:t>
            </a:r>
            <a:r>
              <a:rPr lang="en-US" sz="2400" b="1" dirty="0" smtClean="0">
                <a:solidFill>
                  <a:srgbClr val="0070C0"/>
                </a:solidFill>
                <a:latin typeface="Arial" pitchFamily="34" charset="0"/>
                <a:cs typeface="Arial" pitchFamily="34" charset="0"/>
              </a:rPr>
              <a:t>BLHĐ</a:t>
            </a:r>
          </a:p>
          <a:p>
            <a:pPr algn="ctr"/>
            <a:r>
              <a:rPr lang="en-US" sz="2000" i="1" dirty="0" err="1">
                <a:latin typeface="Arial" pitchFamily="34" charset="0"/>
                <a:cs typeface="Arial" pitchFamily="34" charset="0"/>
              </a:rPr>
              <a:t>Đ</a:t>
            </a:r>
            <a:r>
              <a:rPr lang="en-US" sz="2000" i="1" dirty="0" err="1" smtClean="0">
                <a:latin typeface="Arial" pitchFamily="34" charset="0"/>
                <a:cs typeface="Arial" pitchFamily="34" charset="0"/>
              </a:rPr>
              <a:t>iều</a:t>
            </a:r>
            <a:r>
              <a:rPr lang="en-US" sz="2000" i="1" dirty="0" smtClean="0">
                <a:latin typeface="Arial" pitchFamily="34" charset="0"/>
                <a:cs typeface="Arial" pitchFamily="34" charset="0"/>
              </a:rPr>
              <a:t> </a:t>
            </a:r>
            <a:r>
              <a:rPr lang="en-US" sz="2000" i="1" dirty="0">
                <a:latin typeface="Arial" pitchFamily="34" charset="0"/>
                <a:cs typeface="Arial" pitchFamily="34" charset="0"/>
              </a:rPr>
              <a:t>6 </a:t>
            </a:r>
            <a:r>
              <a:rPr lang="en-US" sz="2000" i="1" dirty="0" err="1">
                <a:latin typeface="Arial" pitchFamily="34" charset="0"/>
                <a:cs typeface="Arial" pitchFamily="34" charset="0"/>
              </a:rPr>
              <a:t>Nghị</a:t>
            </a:r>
            <a:r>
              <a:rPr lang="en-US" sz="2000" i="1" dirty="0">
                <a:latin typeface="Arial" pitchFamily="34" charset="0"/>
                <a:cs typeface="Arial" pitchFamily="34" charset="0"/>
              </a:rPr>
              <a:t> </a:t>
            </a:r>
            <a:r>
              <a:rPr lang="en-US" sz="2000" i="1" dirty="0" err="1">
                <a:latin typeface="Arial" pitchFamily="34" charset="0"/>
                <a:cs typeface="Arial" pitchFamily="34" charset="0"/>
              </a:rPr>
              <a:t>định</a:t>
            </a:r>
            <a:r>
              <a:rPr lang="en-US" sz="2000" i="1" dirty="0">
                <a:latin typeface="Arial" pitchFamily="34" charset="0"/>
                <a:cs typeface="Arial" pitchFamily="34" charset="0"/>
              </a:rPr>
              <a:t> 80/2017 NĐCP </a:t>
            </a:r>
          </a:p>
          <a:p>
            <a:pPr algn="ct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Điều</a:t>
            </a:r>
            <a:r>
              <a:rPr lang="en-US" sz="2000" i="1" dirty="0" smtClean="0">
                <a:latin typeface="Arial" pitchFamily="34" charset="0"/>
                <a:cs typeface="Arial" pitchFamily="34" charset="0"/>
              </a:rPr>
              <a:t> 48,49 </a:t>
            </a:r>
            <a:r>
              <a:rPr lang="en-US" sz="2000" i="1" dirty="0" err="1" smtClean="0">
                <a:latin typeface="Arial" pitchFamily="34" charset="0"/>
                <a:cs typeface="Arial" pitchFamily="34" charset="0"/>
              </a:rPr>
              <a:t>Luật</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trẻ</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em</a:t>
            </a:r>
            <a:r>
              <a:rPr lang="en-US" sz="2000" i="1" dirty="0" smtClean="0">
                <a:latin typeface="Arial" pitchFamily="34" charset="0"/>
                <a:cs typeface="Arial" pitchFamily="34" charset="0"/>
              </a:rPr>
              <a:t>  </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42343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33400" y="1295400"/>
            <a:ext cx="7391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4400" b="1" dirty="0" smtClean="0">
                <a:latin typeface="Arial" pitchFamily="34" charset="0"/>
                <a:cs typeface="Arial" pitchFamily="34" charset="0"/>
              </a:rPr>
              <a:t>PHÂN TÍCH TÌNH HUỐNG </a:t>
            </a:r>
            <a:endParaRPr lang="en-US" sz="4400" b="1" dirty="0">
              <a:latin typeface="Arial" pitchFamily="34" charset="0"/>
              <a:cs typeface="Arial" pitchFamily="34" charset="0"/>
            </a:endParaRPr>
          </a:p>
        </p:txBody>
      </p:sp>
    </p:spTree>
    <p:extLst>
      <p:ext uri="{BB962C8B-B14F-4D97-AF65-F5344CB8AC3E}">
        <p14:creationId xmlns:p14="http://schemas.microsoft.com/office/powerpoint/2010/main" val="3785555847"/>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33400" y="545805"/>
            <a:ext cx="8153400" cy="561570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lnSpc>
                <a:spcPct val="150000"/>
              </a:lnSpc>
            </a:pP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Cháu</a:t>
            </a:r>
            <a:r>
              <a:rPr lang="en-US" sz="2200" dirty="0" smtClean="0">
                <a:latin typeface="Arial" pitchFamily="34" charset="0"/>
                <a:cs typeface="Arial" pitchFamily="34" charset="0"/>
              </a:rPr>
              <a:t> </a:t>
            </a:r>
            <a:r>
              <a:rPr lang="en-US" sz="2200" dirty="0">
                <a:latin typeface="Arial" pitchFamily="34" charset="0"/>
                <a:cs typeface="Arial" pitchFamily="34" charset="0"/>
              </a:rPr>
              <a:t>V 19 </a:t>
            </a:r>
            <a:r>
              <a:rPr lang="en-US" sz="2200" dirty="0" err="1">
                <a:latin typeface="Arial" pitchFamily="34" charset="0"/>
                <a:cs typeface="Arial" pitchFamily="34" charset="0"/>
              </a:rPr>
              <a:t>tháng</a:t>
            </a:r>
            <a:r>
              <a:rPr lang="en-US" sz="2200" dirty="0">
                <a:latin typeface="Arial" pitchFamily="34" charset="0"/>
                <a:cs typeface="Arial" pitchFamily="34" charset="0"/>
              </a:rPr>
              <a:t> </a:t>
            </a:r>
            <a:r>
              <a:rPr lang="en-US" sz="2200" dirty="0" err="1">
                <a:latin typeface="Arial" pitchFamily="34" charset="0"/>
                <a:cs typeface="Arial" pitchFamily="34" charset="0"/>
              </a:rPr>
              <a:t>tuổi</a:t>
            </a:r>
            <a:r>
              <a:rPr lang="en-US" sz="2200" dirty="0">
                <a:latin typeface="Arial" pitchFamily="34" charset="0"/>
                <a:cs typeface="Arial" pitchFamily="34" charset="0"/>
              </a:rPr>
              <a:t> </a:t>
            </a:r>
            <a:r>
              <a:rPr lang="en-US" sz="2200" dirty="0" err="1">
                <a:latin typeface="Arial" pitchFamily="34" charset="0"/>
                <a:cs typeface="Arial" pitchFamily="34" charset="0"/>
              </a:rPr>
              <a:t>được</a:t>
            </a:r>
            <a:r>
              <a:rPr lang="en-US" sz="2200" dirty="0">
                <a:latin typeface="Arial" pitchFamily="34" charset="0"/>
                <a:cs typeface="Arial" pitchFamily="34" charset="0"/>
              </a:rPr>
              <a:t> </a:t>
            </a:r>
            <a:r>
              <a:rPr lang="en-US" sz="2200" dirty="0" err="1">
                <a:latin typeface="Arial" pitchFamily="34" charset="0"/>
                <a:cs typeface="Arial" pitchFamily="34" charset="0"/>
              </a:rPr>
              <a:t>gửi</a:t>
            </a:r>
            <a:r>
              <a:rPr lang="en-US" sz="2200" dirty="0">
                <a:latin typeface="Arial" pitchFamily="34" charset="0"/>
                <a:cs typeface="Arial" pitchFamily="34" charset="0"/>
              </a:rPr>
              <a:t> ở </a:t>
            </a:r>
            <a:r>
              <a:rPr lang="en-US" sz="2200" dirty="0" err="1">
                <a:latin typeface="Arial" pitchFamily="34" charset="0"/>
                <a:cs typeface="Arial" pitchFamily="34" charset="0"/>
              </a:rPr>
              <a:t>một</a:t>
            </a:r>
            <a:r>
              <a:rPr lang="en-US" sz="2200" dirty="0">
                <a:latin typeface="Arial" pitchFamily="34" charset="0"/>
                <a:cs typeface="Arial" pitchFamily="34" charset="0"/>
              </a:rPr>
              <a:t> </a:t>
            </a:r>
            <a:r>
              <a:rPr lang="en-US" sz="2200" dirty="0" err="1">
                <a:latin typeface="Arial" pitchFamily="34" charset="0"/>
                <a:cs typeface="Arial" pitchFamily="34" charset="0"/>
              </a:rPr>
              <a:t>nhóm</a:t>
            </a:r>
            <a:r>
              <a:rPr lang="en-US" sz="2200" dirty="0">
                <a:latin typeface="Arial" pitchFamily="34" charset="0"/>
                <a:cs typeface="Arial" pitchFamily="34" charset="0"/>
              </a:rPr>
              <a:t> </a:t>
            </a:r>
            <a:r>
              <a:rPr lang="en-US" sz="2200" dirty="0" err="1">
                <a:latin typeface="Arial" pitchFamily="34" charset="0"/>
                <a:cs typeface="Arial" pitchFamily="34" charset="0"/>
              </a:rPr>
              <a:t>trẻ</a:t>
            </a:r>
            <a:r>
              <a:rPr lang="en-US" sz="2200" dirty="0">
                <a:latin typeface="Arial" pitchFamily="34" charset="0"/>
                <a:cs typeface="Arial" pitchFamily="34" charset="0"/>
              </a:rPr>
              <a:t> </a:t>
            </a:r>
            <a:r>
              <a:rPr lang="en-US" sz="2200" dirty="0" smtClean="0">
                <a:latin typeface="Arial" pitchFamily="34" charset="0"/>
                <a:cs typeface="Arial" pitchFamily="34" charset="0"/>
              </a:rPr>
              <a:t>ĐLTT </a:t>
            </a:r>
            <a:r>
              <a:rPr lang="en-US" sz="2200" dirty="0" err="1" smtClean="0">
                <a:latin typeface="Arial" pitchFamily="34" charset="0"/>
                <a:cs typeface="Arial" pitchFamily="34" charset="0"/>
              </a:rPr>
              <a:t>có</a:t>
            </a:r>
            <a:r>
              <a:rPr lang="en-US" sz="2200" dirty="0" smtClean="0">
                <a:latin typeface="Arial" pitchFamily="34" charset="0"/>
                <a:cs typeface="Arial" pitchFamily="34" charset="0"/>
              </a:rPr>
              <a:t> </a:t>
            </a:r>
            <a:r>
              <a:rPr lang="en-US" sz="2200" dirty="0" err="1">
                <a:latin typeface="Arial" pitchFamily="34" charset="0"/>
                <a:cs typeface="Arial" pitchFamily="34" charset="0"/>
              </a:rPr>
              <a:t>phép</a:t>
            </a:r>
            <a:r>
              <a:rPr lang="en-US" sz="2200" dirty="0">
                <a:latin typeface="Arial" pitchFamily="34" charset="0"/>
                <a:cs typeface="Arial" pitchFamily="34" charset="0"/>
              </a:rPr>
              <a:t>, </a:t>
            </a:r>
            <a:r>
              <a:rPr lang="en-US" sz="2200" dirty="0" err="1">
                <a:latin typeface="Arial" pitchFamily="34" charset="0"/>
                <a:cs typeface="Arial" pitchFamily="34" charset="0"/>
              </a:rPr>
              <a:t>buổi</a:t>
            </a:r>
            <a:r>
              <a:rPr lang="en-US" sz="2200" dirty="0">
                <a:latin typeface="Arial" pitchFamily="34" charset="0"/>
                <a:cs typeface="Arial" pitchFamily="34" charset="0"/>
              </a:rPr>
              <a:t> </a:t>
            </a:r>
            <a:r>
              <a:rPr lang="en-US" sz="2200" dirty="0" err="1">
                <a:latin typeface="Arial" pitchFamily="34" charset="0"/>
                <a:cs typeface="Arial" pitchFamily="34" charset="0"/>
              </a:rPr>
              <a:t>trưa</a:t>
            </a:r>
            <a:r>
              <a:rPr lang="en-US" sz="2200" dirty="0">
                <a:latin typeface="Arial" pitchFamily="34" charset="0"/>
                <a:cs typeface="Arial" pitchFamily="34" charset="0"/>
              </a:rPr>
              <a:t> </a:t>
            </a:r>
            <a:r>
              <a:rPr lang="en-US" sz="2200" dirty="0" err="1">
                <a:latin typeface="Arial" pitchFamily="34" charset="0"/>
                <a:cs typeface="Arial" pitchFamily="34" charset="0"/>
              </a:rPr>
              <a:t>hôm</a:t>
            </a:r>
            <a:r>
              <a:rPr lang="en-US" sz="2200" dirty="0">
                <a:latin typeface="Arial" pitchFamily="34" charset="0"/>
                <a:cs typeface="Arial" pitchFamily="34" charset="0"/>
              </a:rPr>
              <a:t> </a:t>
            </a:r>
            <a:r>
              <a:rPr lang="en-US" sz="2200" dirty="0" err="1">
                <a:latin typeface="Arial" pitchFamily="34" charset="0"/>
                <a:cs typeface="Arial" pitchFamily="34" charset="0"/>
              </a:rPr>
              <a:t>đó</a:t>
            </a:r>
            <a:r>
              <a:rPr lang="en-US" sz="2200" dirty="0">
                <a:latin typeface="Arial" pitchFamily="34" charset="0"/>
                <a:cs typeface="Arial" pitchFamily="34" charset="0"/>
              </a:rPr>
              <a:t> </a:t>
            </a:r>
            <a:r>
              <a:rPr lang="en-US" sz="2200" dirty="0" err="1">
                <a:latin typeface="Arial" pitchFamily="34" charset="0"/>
                <a:cs typeface="Arial" pitchFamily="34" charset="0"/>
              </a:rPr>
              <a:t>bà</a:t>
            </a:r>
            <a:r>
              <a:rPr lang="en-US" sz="2200" dirty="0">
                <a:latin typeface="Arial" pitchFamily="34" charset="0"/>
                <a:cs typeface="Arial" pitchFamily="34" charset="0"/>
              </a:rPr>
              <a:t> </a:t>
            </a:r>
            <a:r>
              <a:rPr lang="en-US" sz="2200" dirty="0" err="1">
                <a:latin typeface="Arial" pitchFamily="34" charset="0"/>
                <a:cs typeface="Arial" pitchFamily="34" charset="0"/>
              </a:rPr>
              <a:t>của</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a:t>
            </a:r>
            <a:r>
              <a:rPr lang="en-US" sz="2200" dirty="0" err="1">
                <a:latin typeface="Arial" pitchFamily="34" charset="0"/>
                <a:cs typeface="Arial" pitchFamily="34" charset="0"/>
              </a:rPr>
              <a:t>theo</a:t>
            </a:r>
            <a:r>
              <a:rPr lang="en-US" sz="2200" dirty="0">
                <a:latin typeface="Arial" pitchFamily="34" charset="0"/>
                <a:cs typeface="Arial" pitchFamily="34" charset="0"/>
              </a:rPr>
              <a:t> </a:t>
            </a:r>
            <a:r>
              <a:rPr lang="en-US" sz="2200" dirty="0" err="1">
                <a:latin typeface="Arial" pitchFamily="34" charset="0"/>
                <a:cs typeface="Arial" pitchFamily="34" charset="0"/>
              </a:rPr>
              <a:t>dõi</a:t>
            </a:r>
            <a:r>
              <a:rPr lang="en-US" sz="2200" dirty="0">
                <a:latin typeface="Arial" pitchFamily="34" charset="0"/>
                <a:cs typeface="Arial" pitchFamily="34" charset="0"/>
              </a:rPr>
              <a:t> qua camera </a:t>
            </a:r>
            <a:r>
              <a:rPr lang="en-US" sz="2200" dirty="0" err="1">
                <a:latin typeface="Arial" pitchFamily="34" charset="0"/>
                <a:cs typeface="Arial" pitchFamily="34" charset="0"/>
              </a:rPr>
              <a:t>thì</a:t>
            </a:r>
            <a:r>
              <a:rPr lang="en-US" sz="2200" dirty="0">
                <a:latin typeface="Arial" pitchFamily="34" charset="0"/>
                <a:cs typeface="Arial" pitchFamily="34" charset="0"/>
              </a:rPr>
              <a:t> </a:t>
            </a:r>
            <a:r>
              <a:rPr lang="en-US" sz="2200" dirty="0" err="1">
                <a:latin typeface="Arial" pitchFamily="34" charset="0"/>
                <a:cs typeface="Arial" pitchFamily="34" charset="0"/>
              </a:rPr>
              <a:t>thấy</a:t>
            </a:r>
            <a:r>
              <a:rPr lang="en-US" sz="2200" dirty="0">
                <a:latin typeface="Arial" pitchFamily="34" charset="0"/>
                <a:cs typeface="Arial" pitchFamily="34" charset="0"/>
              </a:rPr>
              <a:t> </a:t>
            </a:r>
            <a:r>
              <a:rPr lang="en-US" sz="2200" dirty="0" err="1">
                <a:latin typeface="Arial" pitchFamily="34" charset="0"/>
                <a:cs typeface="Arial" pitchFamily="34" charset="0"/>
              </a:rPr>
              <a:t>cô</a:t>
            </a:r>
            <a:r>
              <a:rPr lang="en-US" sz="2200" dirty="0">
                <a:latin typeface="Arial" pitchFamily="34" charset="0"/>
                <a:cs typeface="Arial" pitchFamily="34" charset="0"/>
              </a:rPr>
              <a:t> </a:t>
            </a:r>
            <a:r>
              <a:rPr lang="en-US" sz="2200" dirty="0" err="1">
                <a:latin typeface="Arial" pitchFamily="34" charset="0"/>
                <a:cs typeface="Arial" pitchFamily="34" charset="0"/>
              </a:rPr>
              <a:t>giáo</a:t>
            </a:r>
            <a:r>
              <a:rPr lang="en-US" sz="2200" dirty="0">
                <a:latin typeface="Arial" pitchFamily="34" charset="0"/>
                <a:cs typeface="Arial" pitchFamily="34" charset="0"/>
              </a:rPr>
              <a:t> Y </a:t>
            </a:r>
            <a:r>
              <a:rPr lang="en-US" sz="2200" dirty="0" err="1">
                <a:latin typeface="Arial" pitchFamily="34" charset="0"/>
                <a:cs typeface="Arial" pitchFamily="34" charset="0"/>
              </a:rPr>
              <a:t>đang</a:t>
            </a:r>
            <a:r>
              <a:rPr lang="en-US" sz="2200" dirty="0">
                <a:latin typeface="Arial" pitchFamily="34" charset="0"/>
                <a:cs typeface="Arial" pitchFamily="34" charset="0"/>
              </a:rPr>
              <a:t> </a:t>
            </a:r>
            <a:r>
              <a:rPr lang="en-US" sz="2200" dirty="0" err="1">
                <a:latin typeface="Arial" pitchFamily="34" charset="0"/>
                <a:cs typeface="Arial" pitchFamily="34" charset="0"/>
              </a:rPr>
              <a:t>cho</a:t>
            </a:r>
            <a:r>
              <a:rPr lang="en-US" sz="2200" dirty="0">
                <a:latin typeface="Arial" pitchFamily="34" charset="0"/>
                <a:cs typeface="Arial" pitchFamily="34" charset="0"/>
              </a:rPr>
              <a:t> </a:t>
            </a:r>
            <a:r>
              <a:rPr lang="en-US" sz="2200" dirty="0" err="1">
                <a:latin typeface="Arial" pitchFamily="34" charset="0"/>
                <a:cs typeface="Arial" pitchFamily="34" charset="0"/>
              </a:rPr>
              <a:t>các</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a:t>
            </a:r>
            <a:r>
              <a:rPr lang="en-US" sz="2200" dirty="0" err="1">
                <a:latin typeface="Arial" pitchFamily="34" charset="0"/>
                <a:cs typeface="Arial" pitchFamily="34" charset="0"/>
              </a:rPr>
              <a:t>ăn</a:t>
            </a:r>
            <a:r>
              <a:rPr lang="en-US" sz="2200" dirty="0">
                <a:latin typeface="Arial" pitchFamily="34" charset="0"/>
                <a:cs typeface="Arial" pitchFamily="34" charset="0"/>
              </a:rPr>
              <a:t> (7 </a:t>
            </a:r>
            <a:r>
              <a:rPr lang="en-US" sz="2200" dirty="0" err="1">
                <a:latin typeface="Arial" pitchFamily="34" charset="0"/>
                <a:cs typeface="Arial" pitchFamily="34" charset="0"/>
              </a:rPr>
              <a:t>cháu</a:t>
            </a:r>
            <a:r>
              <a:rPr lang="en-US" sz="2200" dirty="0">
                <a:latin typeface="Arial" pitchFamily="34" charset="0"/>
                <a:cs typeface="Arial" pitchFamily="34" charset="0"/>
              </a:rPr>
              <a:t>/</a:t>
            </a:r>
            <a:r>
              <a:rPr lang="en-US" sz="2200" dirty="0" err="1">
                <a:latin typeface="Arial" pitchFamily="34" charset="0"/>
                <a:cs typeface="Arial" pitchFamily="34" charset="0"/>
              </a:rPr>
              <a:t>bàn</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V </a:t>
            </a:r>
            <a:r>
              <a:rPr lang="en-US" sz="2200" dirty="0" err="1">
                <a:latin typeface="Arial" pitchFamily="34" charset="0"/>
                <a:cs typeface="Arial" pitchFamily="34" charset="0"/>
              </a:rPr>
              <a:t>ăn</a:t>
            </a:r>
            <a:r>
              <a:rPr lang="en-US" sz="2200" dirty="0">
                <a:latin typeface="Arial" pitchFamily="34" charset="0"/>
                <a:cs typeface="Arial" pitchFamily="34" charset="0"/>
              </a:rPr>
              <a:t> </a:t>
            </a:r>
            <a:r>
              <a:rPr lang="en-US" sz="2200" dirty="0" err="1">
                <a:latin typeface="Arial" pitchFamily="34" charset="0"/>
                <a:cs typeface="Arial" pitchFamily="34" charset="0"/>
              </a:rPr>
              <a:t>được</a:t>
            </a:r>
            <a:r>
              <a:rPr lang="en-US" sz="2200" dirty="0">
                <a:latin typeface="Arial" pitchFamily="34" charset="0"/>
                <a:cs typeface="Arial" pitchFamily="34" charset="0"/>
              </a:rPr>
              <a:t> </a:t>
            </a:r>
            <a:r>
              <a:rPr lang="en-US" sz="2200" dirty="0" err="1">
                <a:latin typeface="Arial" pitchFamily="34" charset="0"/>
                <a:cs typeface="Arial" pitchFamily="34" charset="0"/>
              </a:rPr>
              <a:t>nửa</a:t>
            </a:r>
            <a:r>
              <a:rPr lang="en-US" sz="2200" dirty="0">
                <a:latin typeface="Arial" pitchFamily="34" charset="0"/>
                <a:cs typeface="Arial" pitchFamily="34" charset="0"/>
              </a:rPr>
              <a:t> </a:t>
            </a:r>
            <a:r>
              <a:rPr lang="en-US" sz="2200" dirty="0" err="1">
                <a:latin typeface="Arial" pitchFamily="34" charset="0"/>
                <a:cs typeface="Arial" pitchFamily="34" charset="0"/>
              </a:rPr>
              <a:t>bát</a:t>
            </a:r>
            <a:r>
              <a:rPr lang="en-US" sz="2200" dirty="0">
                <a:latin typeface="Arial" pitchFamily="34" charset="0"/>
                <a:cs typeface="Arial" pitchFamily="34" charset="0"/>
              </a:rPr>
              <a:t> </a:t>
            </a:r>
            <a:r>
              <a:rPr lang="en-US" sz="2200" dirty="0" err="1">
                <a:latin typeface="Arial" pitchFamily="34" charset="0"/>
                <a:cs typeface="Arial" pitchFamily="34" charset="0"/>
              </a:rPr>
              <a:t>thì</a:t>
            </a:r>
            <a:r>
              <a:rPr lang="en-US" sz="2200" dirty="0">
                <a:latin typeface="Arial" pitchFamily="34" charset="0"/>
                <a:cs typeface="Arial" pitchFamily="34" charset="0"/>
              </a:rPr>
              <a:t> </a:t>
            </a:r>
            <a:r>
              <a:rPr lang="en-US" sz="2200" dirty="0" err="1">
                <a:latin typeface="Arial" pitchFamily="34" charset="0"/>
                <a:cs typeface="Arial" pitchFamily="34" charset="0"/>
              </a:rPr>
              <a:t>dừng</a:t>
            </a:r>
            <a:r>
              <a:rPr lang="en-US" sz="2200" dirty="0">
                <a:latin typeface="Arial" pitchFamily="34" charset="0"/>
                <a:cs typeface="Arial" pitchFamily="34" charset="0"/>
              </a:rPr>
              <a:t> </a:t>
            </a:r>
            <a:r>
              <a:rPr lang="en-US" sz="2200" dirty="0" err="1">
                <a:latin typeface="Arial" pitchFamily="34" charset="0"/>
                <a:cs typeface="Arial" pitchFamily="34" charset="0"/>
              </a:rPr>
              <a:t>không</a:t>
            </a:r>
            <a:r>
              <a:rPr lang="en-US" sz="2200" dirty="0">
                <a:latin typeface="Arial" pitchFamily="34" charset="0"/>
                <a:cs typeface="Arial" pitchFamily="34" charset="0"/>
              </a:rPr>
              <a:t> </a:t>
            </a:r>
            <a:r>
              <a:rPr lang="en-US" sz="2200" dirty="0" err="1">
                <a:latin typeface="Arial" pitchFamily="34" charset="0"/>
                <a:cs typeface="Arial" pitchFamily="34" charset="0"/>
              </a:rPr>
              <a:t>ăn</a:t>
            </a:r>
            <a:r>
              <a:rPr lang="en-US" sz="2200" dirty="0">
                <a:latin typeface="Arial" pitchFamily="34" charset="0"/>
                <a:cs typeface="Arial" pitchFamily="34" charset="0"/>
              </a:rPr>
              <a:t> </a:t>
            </a:r>
            <a:r>
              <a:rPr lang="en-US" sz="2200" dirty="0" err="1">
                <a:latin typeface="Arial" pitchFamily="34" charset="0"/>
                <a:cs typeface="Arial" pitchFamily="34" charset="0"/>
              </a:rPr>
              <a:t>nữa</a:t>
            </a:r>
            <a:r>
              <a:rPr lang="en-US" sz="2200" dirty="0">
                <a:latin typeface="Arial" pitchFamily="34" charset="0"/>
                <a:cs typeface="Arial" pitchFamily="34" charset="0"/>
              </a:rPr>
              <a:t>, </a:t>
            </a:r>
            <a:r>
              <a:rPr lang="en-US" sz="2200" dirty="0" err="1">
                <a:latin typeface="Arial" pitchFamily="34" charset="0"/>
                <a:cs typeface="Arial" pitchFamily="34" charset="0"/>
              </a:rPr>
              <a:t>cô</a:t>
            </a:r>
            <a:r>
              <a:rPr lang="en-US" sz="2200" dirty="0">
                <a:latin typeface="Arial" pitchFamily="34" charset="0"/>
                <a:cs typeface="Arial" pitchFamily="34" charset="0"/>
              </a:rPr>
              <a:t> </a:t>
            </a:r>
            <a:r>
              <a:rPr lang="en-US" sz="2200" dirty="0" err="1">
                <a:latin typeface="Arial" pitchFamily="34" charset="0"/>
                <a:cs typeface="Arial" pitchFamily="34" charset="0"/>
              </a:rPr>
              <a:t>giáo</a:t>
            </a:r>
            <a:r>
              <a:rPr lang="en-US" sz="2200" dirty="0">
                <a:latin typeface="Arial" pitchFamily="34" charset="0"/>
                <a:cs typeface="Arial" pitchFamily="34" charset="0"/>
              </a:rPr>
              <a:t> </a:t>
            </a:r>
            <a:r>
              <a:rPr lang="en-US" sz="2200" dirty="0" err="1">
                <a:latin typeface="Arial" pitchFamily="34" charset="0"/>
                <a:cs typeface="Arial" pitchFamily="34" charset="0"/>
              </a:rPr>
              <a:t>có</a:t>
            </a:r>
            <a:r>
              <a:rPr lang="en-US" sz="2200" dirty="0">
                <a:latin typeface="Arial" pitchFamily="34" charset="0"/>
                <a:cs typeface="Arial" pitchFamily="34" charset="0"/>
              </a:rPr>
              <a:t> </a:t>
            </a:r>
            <a:r>
              <a:rPr lang="en-US" sz="2200" dirty="0" err="1">
                <a:latin typeface="Arial" pitchFamily="34" charset="0"/>
                <a:cs typeface="Arial" pitchFamily="34" charset="0"/>
              </a:rPr>
              <a:t>vẻ</a:t>
            </a:r>
            <a:r>
              <a:rPr lang="en-US" sz="2200" dirty="0">
                <a:latin typeface="Arial" pitchFamily="34" charset="0"/>
                <a:cs typeface="Arial" pitchFamily="34" charset="0"/>
              </a:rPr>
              <a:t> </a:t>
            </a:r>
            <a:r>
              <a:rPr lang="en-US" sz="2200" dirty="0" err="1">
                <a:latin typeface="Arial" pitchFamily="34" charset="0"/>
                <a:cs typeface="Arial" pitchFamily="34" charset="0"/>
              </a:rPr>
              <a:t>rất</a:t>
            </a:r>
            <a:r>
              <a:rPr lang="en-US" sz="2200" dirty="0">
                <a:latin typeface="Arial" pitchFamily="34" charset="0"/>
                <a:cs typeface="Arial" pitchFamily="34" charset="0"/>
              </a:rPr>
              <a:t> </a:t>
            </a:r>
            <a:r>
              <a:rPr lang="en-US" sz="2200" dirty="0" err="1">
                <a:latin typeface="Arial" pitchFamily="34" charset="0"/>
                <a:cs typeface="Arial" pitchFamily="34" charset="0"/>
              </a:rPr>
              <a:t>sừng</a:t>
            </a:r>
            <a:r>
              <a:rPr lang="en-US" sz="2200" dirty="0">
                <a:latin typeface="Arial" pitchFamily="34" charset="0"/>
                <a:cs typeface="Arial" pitchFamily="34" charset="0"/>
              </a:rPr>
              <a:t> </a:t>
            </a:r>
            <a:r>
              <a:rPr lang="en-US" sz="2200" dirty="0" err="1">
                <a:latin typeface="Arial" pitchFamily="34" charset="0"/>
                <a:cs typeface="Arial" pitchFamily="34" charset="0"/>
              </a:rPr>
              <a:t>sộ</a:t>
            </a:r>
            <a:r>
              <a:rPr lang="en-US" sz="2200" dirty="0">
                <a:latin typeface="Arial" pitchFamily="34" charset="0"/>
                <a:cs typeface="Arial" pitchFamily="34" charset="0"/>
              </a:rPr>
              <a:t> </a:t>
            </a:r>
            <a:r>
              <a:rPr lang="en-US" sz="2200" dirty="0" err="1">
                <a:latin typeface="Arial" pitchFamily="34" charset="0"/>
                <a:cs typeface="Arial" pitchFamily="34" charset="0"/>
              </a:rPr>
              <a:t>quát</a:t>
            </a:r>
            <a:r>
              <a:rPr lang="en-US" sz="2200" dirty="0">
                <a:latin typeface="Arial" pitchFamily="34" charset="0"/>
                <a:cs typeface="Arial" pitchFamily="34" charset="0"/>
              </a:rPr>
              <a:t> </a:t>
            </a:r>
            <a:r>
              <a:rPr lang="en-US" sz="2200" dirty="0" err="1">
                <a:latin typeface="Arial" pitchFamily="34" charset="0"/>
                <a:cs typeface="Arial" pitchFamily="34" charset="0"/>
              </a:rPr>
              <a:t>mắng</a:t>
            </a:r>
            <a:r>
              <a:rPr lang="en-US" sz="2200" dirty="0">
                <a:latin typeface="Arial" pitchFamily="34" charset="0"/>
                <a:cs typeface="Arial" pitchFamily="34" charset="0"/>
              </a:rPr>
              <a:t> </a:t>
            </a:r>
            <a:r>
              <a:rPr lang="en-US" sz="2200" dirty="0" err="1">
                <a:latin typeface="Arial" pitchFamily="34" charset="0"/>
                <a:cs typeface="Arial" pitchFamily="34" charset="0"/>
              </a:rPr>
              <a:t>và</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V </a:t>
            </a:r>
            <a:r>
              <a:rPr lang="en-US" sz="2200" dirty="0" err="1">
                <a:latin typeface="Arial" pitchFamily="34" charset="0"/>
                <a:cs typeface="Arial" pitchFamily="34" charset="0"/>
              </a:rPr>
              <a:t>bắt</a:t>
            </a:r>
            <a:r>
              <a:rPr lang="en-US" sz="2200" dirty="0">
                <a:latin typeface="Arial" pitchFamily="34" charset="0"/>
                <a:cs typeface="Arial" pitchFamily="34" charset="0"/>
              </a:rPr>
              <a:t> </a:t>
            </a:r>
            <a:r>
              <a:rPr lang="en-US" sz="2200" dirty="0" err="1">
                <a:latin typeface="Arial" pitchFamily="34" charset="0"/>
                <a:cs typeface="Arial" pitchFamily="34" charset="0"/>
              </a:rPr>
              <a:t>đầu</a:t>
            </a:r>
            <a:r>
              <a:rPr lang="en-US" sz="2200" dirty="0">
                <a:latin typeface="Arial" pitchFamily="34" charset="0"/>
                <a:cs typeface="Arial" pitchFamily="34" charset="0"/>
              </a:rPr>
              <a:t> </a:t>
            </a:r>
            <a:r>
              <a:rPr lang="en-US" sz="2200" dirty="0" err="1">
                <a:latin typeface="Arial" pitchFamily="34" charset="0"/>
                <a:cs typeface="Arial" pitchFamily="34" charset="0"/>
              </a:rPr>
              <a:t>khóc</a:t>
            </a:r>
            <a:r>
              <a:rPr lang="en-US" sz="2200" dirty="0">
                <a:latin typeface="Arial" pitchFamily="34" charset="0"/>
                <a:cs typeface="Arial" pitchFamily="34" charset="0"/>
              </a:rPr>
              <a:t>, </a:t>
            </a:r>
            <a:r>
              <a:rPr lang="en-US" sz="2200" dirty="0" err="1">
                <a:latin typeface="Arial" pitchFamily="34" charset="0"/>
                <a:cs typeface="Arial" pitchFamily="34" charset="0"/>
              </a:rPr>
              <a:t>cô</a:t>
            </a:r>
            <a:r>
              <a:rPr lang="en-US" sz="2200" dirty="0">
                <a:latin typeface="Arial" pitchFamily="34" charset="0"/>
                <a:cs typeface="Arial" pitchFamily="34" charset="0"/>
              </a:rPr>
              <a:t> Y </a:t>
            </a:r>
            <a:r>
              <a:rPr lang="en-US" sz="2200" dirty="0" err="1">
                <a:latin typeface="Arial" pitchFamily="34" charset="0"/>
                <a:cs typeface="Arial" pitchFamily="34" charset="0"/>
              </a:rPr>
              <a:t>xốc</a:t>
            </a:r>
            <a:r>
              <a:rPr lang="en-US" sz="2200" dirty="0">
                <a:latin typeface="Arial" pitchFamily="34" charset="0"/>
                <a:cs typeface="Arial" pitchFamily="34" charset="0"/>
              </a:rPr>
              <a:t> </a:t>
            </a:r>
            <a:r>
              <a:rPr lang="en-US" sz="2200" dirty="0" err="1">
                <a:latin typeface="Arial" pitchFamily="34" charset="0"/>
                <a:cs typeface="Arial" pitchFamily="34" charset="0"/>
              </a:rPr>
              <a:t>nách</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a:t>
            </a:r>
            <a:r>
              <a:rPr lang="en-US" sz="2200" dirty="0" err="1">
                <a:latin typeface="Arial" pitchFamily="34" charset="0"/>
                <a:cs typeface="Arial" pitchFamily="34" charset="0"/>
              </a:rPr>
              <a:t>ra</a:t>
            </a:r>
            <a:r>
              <a:rPr lang="en-US" sz="2200" dirty="0">
                <a:latin typeface="Arial" pitchFamily="34" charset="0"/>
                <a:cs typeface="Arial" pitchFamily="34" charset="0"/>
              </a:rPr>
              <a:t> </a:t>
            </a:r>
            <a:r>
              <a:rPr lang="en-US" sz="2200" dirty="0" err="1">
                <a:latin typeface="Arial" pitchFamily="34" charset="0"/>
                <a:cs typeface="Arial" pitchFamily="34" charset="0"/>
              </a:rPr>
              <a:t>khỏi</a:t>
            </a:r>
            <a:r>
              <a:rPr lang="en-US" sz="2200" dirty="0">
                <a:latin typeface="Arial" pitchFamily="34" charset="0"/>
                <a:cs typeface="Arial" pitchFamily="34" charset="0"/>
              </a:rPr>
              <a:t> </a:t>
            </a:r>
            <a:r>
              <a:rPr lang="en-US" sz="2200" dirty="0" err="1">
                <a:latin typeface="Arial" pitchFamily="34" charset="0"/>
                <a:cs typeface="Arial" pitchFamily="34" charset="0"/>
              </a:rPr>
              <a:t>bàn</a:t>
            </a:r>
            <a:r>
              <a:rPr lang="en-US" sz="2200" dirty="0">
                <a:latin typeface="Arial" pitchFamily="34" charset="0"/>
                <a:cs typeface="Arial" pitchFamily="34" charset="0"/>
              </a:rPr>
              <a:t> </a:t>
            </a:r>
            <a:r>
              <a:rPr lang="en-US" sz="2200" dirty="0" err="1">
                <a:latin typeface="Arial" pitchFamily="34" charset="0"/>
                <a:cs typeface="Arial" pitchFamily="34" charset="0"/>
              </a:rPr>
              <a:t>ăn</a:t>
            </a:r>
            <a:r>
              <a:rPr lang="en-US" sz="2200" dirty="0">
                <a:latin typeface="Arial" pitchFamily="34" charset="0"/>
                <a:cs typeface="Arial" pitchFamily="34" charset="0"/>
              </a:rPr>
              <a:t> </a:t>
            </a:r>
            <a:r>
              <a:rPr lang="en-US" sz="2200" dirty="0" err="1">
                <a:latin typeface="Arial" pitchFamily="34" charset="0"/>
                <a:cs typeface="Arial" pitchFamily="34" charset="0"/>
              </a:rPr>
              <a:t>và</a:t>
            </a:r>
            <a:r>
              <a:rPr lang="en-US" sz="2200" dirty="0">
                <a:latin typeface="Arial" pitchFamily="34" charset="0"/>
                <a:cs typeface="Arial" pitchFamily="34" charset="0"/>
              </a:rPr>
              <a:t> </a:t>
            </a:r>
            <a:r>
              <a:rPr lang="en-US" sz="2200" dirty="0" err="1">
                <a:latin typeface="Arial" pitchFamily="34" charset="0"/>
                <a:cs typeface="Arial" pitchFamily="34" charset="0"/>
              </a:rPr>
              <a:t>bắt</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a:t>
            </a:r>
            <a:r>
              <a:rPr lang="en-US" sz="2200" dirty="0" err="1">
                <a:latin typeface="Arial" pitchFamily="34" charset="0"/>
                <a:cs typeface="Arial" pitchFamily="34" charset="0"/>
              </a:rPr>
              <a:t>đứng</a:t>
            </a:r>
            <a:r>
              <a:rPr lang="en-US" sz="2200" dirty="0">
                <a:latin typeface="Arial" pitchFamily="34" charset="0"/>
                <a:cs typeface="Arial" pitchFamily="34" charset="0"/>
              </a:rPr>
              <a:t> </a:t>
            </a:r>
            <a:r>
              <a:rPr lang="en-US" sz="2200" dirty="0" err="1">
                <a:latin typeface="Arial" pitchFamily="34" charset="0"/>
                <a:cs typeface="Arial" pitchFamily="34" charset="0"/>
              </a:rPr>
              <a:t>úp</a:t>
            </a:r>
            <a:r>
              <a:rPr lang="en-US" sz="2200" dirty="0">
                <a:latin typeface="Arial" pitchFamily="34" charset="0"/>
                <a:cs typeface="Arial" pitchFamily="34" charset="0"/>
              </a:rPr>
              <a:t> </a:t>
            </a:r>
            <a:r>
              <a:rPr lang="en-US" sz="2200" dirty="0" err="1">
                <a:latin typeface="Arial" pitchFamily="34" charset="0"/>
                <a:cs typeface="Arial" pitchFamily="34" charset="0"/>
              </a:rPr>
              <a:t>mặt</a:t>
            </a:r>
            <a:r>
              <a:rPr lang="en-US" sz="2200" dirty="0">
                <a:latin typeface="Arial" pitchFamily="34" charset="0"/>
                <a:cs typeface="Arial" pitchFamily="34" charset="0"/>
              </a:rPr>
              <a:t> </a:t>
            </a:r>
            <a:r>
              <a:rPr lang="en-US" sz="2200" dirty="0" err="1">
                <a:latin typeface="Arial" pitchFamily="34" charset="0"/>
                <a:cs typeface="Arial" pitchFamily="34" charset="0"/>
              </a:rPr>
              <a:t>vào</a:t>
            </a:r>
            <a:r>
              <a:rPr lang="en-US" sz="2200" dirty="0">
                <a:latin typeface="Arial" pitchFamily="34" charset="0"/>
                <a:cs typeface="Arial" pitchFamily="34" charset="0"/>
              </a:rPr>
              <a:t> </a:t>
            </a:r>
            <a:r>
              <a:rPr lang="en-US" sz="2200" dirty="0" err="1">
                <a:latin typeface="Arial" pitchFamily="34" charset="0"/>
                <a:cs typeface="Arial" pitchFamily="34" charset="0"/>
              </a:rPr>
              <a:t>góc</a:t>
            </a:r>
            <a:r>
              <a:rPr lang="en-US" sz="2200" dirty="0">
                <a:latin typeface="Arial" pitchFamily="34" charset="0"/>
                <a:cs typeface="Arial" pitchFamily="34" charset="0"/>
              </a:rPr>
              <a:t> </a:t>
            </a:r>
            <a:r>
              <a:rPr lang="en-US" sz="2200" dirty="0" err="1">
                <a:latin typeface="Arial" pitchFamily="34" charset="0"/>
                <a:cs typeface="Arial" pitchFamily="34" charset="0"/>
              </a:rPr>
              <a:t>lớp</a:t>
            </a:r>
            <a:r>
              <a:rPr lang="en-US" sz="2200" dirty="0">
                <a:latin typeface="Arial" pitchFamily="34" charset="0"/>
                <a:cs typeface="Arial" pitchFamily="34" charset="0"/>
              </a:rPr>
              <a:t> </a:t>
            </a:r>
            <a:r>
              <a:rPr lang="en-US" sz="2200" dirty="0" err="1">
                <a:latin typeface="Arial" pitchFamily="34" charset="0"/>
                <a:cs typeface="Arial" pitchFamily="34" charset="0"/>
              </a:rPr>
              <a:t>một</a:t>
            </a:r>
            <a:r>
              <a:rPr lang="en-US" sz="2200" dirty="0">
                <a:latin typeface="Arial" pitchFamily="34" charset="0"/>
                <a:cs typeface="Arial" pitchFamily="34" charset="0"/>
              </a:rPr>
              <a:t> </a:t>
            </a:r>
            <a:r>
              <a:rPr lang="en-US" sz="2200" dirty="0" err="1">
                <a:latin typeface="Arial" pitchFamily="34" charset="0"/>
                <a:cs typeface="Arial" pitchFamily="34" charset="0"/>
              </a:rPr>
              <a:t>lúc</a:t>
            </a:r>
            <a:r>
              <a:rPr lang="en-US" sz="2200" dirty="0">
                <a:latin typeface="Arial" pitchFamily="34" charset="0"/>
                <a:cs typeface="Arial" pitchFamily="34" charset="0"/>
              </a:rPr>
              <a:t> </a:t>
            </a:r>
            <a:r>
              <a:rPr lang="en-US" sz="2200" dirty="0" err="1">
                <a:latin typeface="Arial" pitchFamily="34" charset="0"/>
                <a:cs typeface="Arial" pitchFamily="34" charset="0"/>
              </a:rPr>
              <a:t>khá</a:t>
            </a:r>
            <a:r>
              <a:rPr lang="en-US" sz="2200" dirty="0">
                <a:latin typeface="Arial" pitchFamily="34" charset="0"/>
                <a:cs typeface="Arial" pitchFamily="34" charset="0"/>
              </a:rPr>
              <a:t> </a:t>
            </a:r>
            <a:r>
              <a:rPr lang="en-US" sz="2200" dirty="0" err="1">
                <a:latin typeface="Arial" pitchFamily="34" charset="0"/>
                <a:cs typeface="Arial" pitchFamily="34" charset="0"/>
              </a:rPr>
              <a:t>lâu</a:t>
            </a:r>
            <a:r>
              <a:rPr lang="en-US" sz="2200" dirty="0">
                <a:latin typeface="Arial" pitchFamily="34" charset="0"/>
                <a:cs typeface="Arial" pitchFamily="34" charset="0"/>
              </a:rPr>
              <a:t>. </a:t>
            </a:r>
            <a:r>
              <a:rPr lang="en-US" sz="2200" dirty="0" err="1">
                <a:latin typeface="Arial" pitchFamily="34" charset="0"/>
                <a:cs typeface="Arial" pitchFamily="34" charset="0"/>
              </a:rPr>
              <a:t>Sau</a:t>
            </a:r>
            <a:r>
              <a:rPr lang="en-US" sz="2200" dirty="0">
                <a:latin typeface="Arial" pitchFamily="34" charset="0"/>
                <a:cs typeface="Arial" pitchFamily="34" charset="0"/>
              </a:rPr>
              <a:t> </a:t>
            </a:r>
            <a:r>
              <a:rPr lang="en-US" sz="2200" dirty="0" err="1">
                <a:latin typeface="Arial" pitchFamily="34" charset="0"/>
                <a:cs typeface="Arial" pitchFamily="34" charset="0"/>
              </a:rPr>
              <a:t>đó</a:t>
            </a:r>
            <a:r>
              <a:rPr lang="en-US" sz="2200" dirty="0">
                <a:latin typeface="Arial" pitchFamily="34" charset="0"/>
                <a:cs typeface="Arial" pitchFamily="34" charset="0"/>
              </a:rPr>
              <a:t> </a:t>
            </a:r>
            <a:r>
              <a:rPr lang="en-US" sz="2200" dirty="0" err="1">
                <a:latin typeface="Arial" pitchFamily="34" charset="0"/>
                <a:cs typeface="Arial" pitchFamily="34" charset="0"/>
              </a:rPr>
              <a:t>cô</a:t>
            </a:r>
            <a:r>
              <a:rPr lang="en-US" sz="2200" dirty="0">
                <a:latin typeface="Arial" pitchFamily="34" charset="0"/>
                <a:cs typeface="Arial" pitchFamily="34" charset="0"/>
              </a:rPr>
              <a:t> </a:t>
            </a:r>
            <a:r>
              <a:rPr lang="en-US" sz="2200" dirty="0" err="1">
                <a:latin typeface="Arial" pitchFamily="34" charset="0"/>
                <a:cs typeface="Arial" pitchFamily="34" charset="0"/>
              </a:rPr>
              <a:t>kéo</a:t>
            </a:r>
            <a:r>
              <a:rPr lang="en-US" sz="2200" dirty="0">
                <a:latin typeface="Arial" pitchFamily="34" charset="0"/>
                <a:cs typeface="Arial" pitchFamily="34" charset="0"/>
              </a:rPr>
              <a:t> </a:t>
            </a:r>
            <a:r>
              <a:rPr lang="en-US" sz="2200" dirty="0" err="1">
                <a:latin typeface="Arial" pitchFamily="34" charset="0"/>
                <a:cs typeface="Arial" pitchFamily="34" charset="0"/>
              </a:rPr>
              <a:t>tay</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a:t>
            </a:r>
            <a:r>
              <a:rPr lang="en-US" sz="2200" dirty="0" err="1">
                <a:latin typeface="Arial" pitchFamily="34" charset="0"/>
                <a:cs typeface="Arial" pitchFamily="34" charset="0"/>
              </a:rPr>
              <a:t>trở</a:t>
            </a:r>
            <a:r>
              <a:rPr lang="en-US" sz="2200" dirty="0">
                <a:latin typeface="Arial" pitchFamily="34" charset="0"/>
                <a:cs typeface="Arial" pitchFamily="34" charset="0"/>
              </a:rPr>
              <a:t> </a:t>
            </a:r>
            <a:r>
              <a:rPr lang="en-US" sz="2200" dirty="0" err="1">
                <a:latin typeface="Arial" pitchFamily="34" charset="0"/>
                <a:cs typeface="Arial" pitchFamily="34" charset="0"/>
              </a:rPr>
              <a:t>lại</a:t>
            </a:r>
            <a:r>
              <a:rPr lang="en-US" sz="2200" dirty="0">
                <a:latin typeface="Arial" pitchFamily="34" charset="0"/>
                <a:cs typeface="Arial" pitchFamily="34" charset="0"/>
              </a:rPr>
              <a:t> </a:t>
            </a:r>
            <a:r>
              <a:rPr lang="en-US" sz="2200" dirty="0" err="1">
                <a:latin typeface="Arial" pitchFamily="34" charset="0"/>
                <a:cs typeface="Arial" pitchFamily="34" charset="0"/>
              </a:rPr>
              <a:t>bàn</a:t>
            </a:r>
            <a:r>
              <a:rPr lang="en-US" sz="2200" dirty="0">
                <a:latin typeface="Arial" pitchFamily="34" charset="0"/>
                <a:cs typeface="Arial" pitchFamily="34" charset="0"/>
              </a:rPr>
              <a:t> </a:t>
            </a:r>
            <a:r>
              <a:rPr lang="en-US" sz="2200" dirty="0" err="1">
                <a:latin typeface="Arial" pitchFamily="34" charset="0"/>
                <a:cs typeface="Arial" pitchFamily="34" charset="0"/>
              </a:rPr>
              <a:t>và</a:t>
            </a:r>
            <a:r>
              <a:rPr lang="en-US" sz="2200" dirty="0">
                <a:latin typeface="Arial" pitchFamily="34" charset="0"/>
                <a:cs typeface="Arial" pitchFamily="34" charset="0"/>
              </a:rPr>
              <a:t> </a:t>
            </a:r>
            <a:r>
              <a:rPr lang="en-US" sz="2200" dirty="0" err="1">
                <a:latin typeface="Arial" pitchFamily="34" charset="0"/>
                <a:cs typeface="Arial" pitchFamily="34" charset="0"/>
              </a:rPr>
              <a:t>xúc</a:t>
            </a:r>
            <a:r>
              <a:rPr lang="en-US" sz="2200" dirty="0">
                <a:latin typeface="Arial" pitchFamily="34" charset="0"/>
                <a:cs typeface="Arial" pitchFamily="34" charset="0"/>
              </a:rPr>
              <a:t> </a:t>
            </a:r>
            <a:r>
              <a:rPr lang="en-US" sz="2200" dirty="0" err="1">
                <a:latin typeface="Arial" pitchFamily="34" charset="0"/>
                <a:cs typeface="Arial" pitchFamily="34" charset="0"/>
              </a:rPr>
              <a:t>tiếp</a:t>
            </a:r>
            <a:r>
              <a:rPr lang="en-US" sz="2200" dirty="0">
                <a:latin typeface="Arial" pitchFamily="34" charset="0"/>
                <a:cs typeface="Arial" pitchFamily="34" charset="0"/>
              </a:rPr>
              <a:t> </a:t>
            </a:r>
            <a:r>
              <a:rPr lang="en-US" sz="2200" dirty="0" err="1">
                <a:latin typeface="Arial" pitchFamily="34" charset="0"/>
                <a:cs typeface="Arial" pitchFamily="34" charset="0"/>
              </a:rPr>
              <a:t>cơm</a:t>
            </a:r>
            <a:r>
              <a:rPr lang="en-US" sz="2200" dirty="0">
                <a:latin typeface="Arial" pitchFamily="34" charset="0"/>
                <a:cs typeface="Arial" pitchFamily="34" charset="0"/>
              </a:rPr>
              <a:t> </a:t>
            </a:r>
            <a:r>
              <a:rPr lang="en-US" sz="2200" dirty="0" err="1">
                <a:latin typeface="Arial" pitchFamily="34" charset="0"/>
                <a:cs typeface="Arial" pitchFamily="34" charset="0"/>
              </a:rPr>
              <a:t>cho</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a:t>
            </a:r>
            <a:r>
              <a:rPr lang="en-US" sz="2200" dirty="0" err="1">
                <a:latin typeface="Arial" pitchFamily="34" charset="0"/>
                <a:cs typeface="Arial" pitchFamily="34" charset="0"/>
              </a:rPr>
              <a:t>cô</a:t>
            </a:r>
            <a:r>
              <a:rPr lang="en-US" sz="2200" dirty="0">
                <a:latin typeface="Arial" pitchFamily="34" charset="0"/>
                <a:cs typeface="Arial" pitchFamily="34" charset="0"/>
              </a:rPr>
              <a:t> </a:t>
            </a:r>
            <a:r>
              <a:rPr lang="en-US" sz="2200" dirty="0" err="1">
                <a:latin typeface="Arial" pitchFamily="34" charset="0"/>
                <a:cs typeface="Arial" pitchFamily="34" charset="0"/>
              </a:rPr>
              <a:t>xúc</a:t>
            </a:r>
            <a:r>
              <a:rPr lang="en-US" sz="2200" dirty="0">
                <a:latin typeface="Arial" pitchFamily="34" charset="0"/>
                <a:cs typeface="Arial" pitchFamily="34" charset="0"/>
              </a:rPr>
              <a:t> </a:t>
            </a:r>
            <a:r>
              <a:rPr lang="en-US" sz="2200" dirty="0" err="1">
                <a:latin typeface="Arial" pitchFamily="34" charset="0"/>
                <a:cs typeface="Arial" pitchFamily="34" charset="0"/>
              </a:rPr>
              <a:t>liên</a:t>
            </a:r>
            <a:r>
              <a:rPr lang="en-US" sz="2200" dirty="0">
                <a:latin typeface="Arial" pitchFamily="34" charset="0"/>
                <a:cs typeface="Arial" pitchFamily="34" charset="0"/>
              </a:rPr>
              <a:t> </a:t>
            </a:r>
            <a:r>
              <a:rPr lang="en-US" sz="2200" dirty="0" err="1">
                <a:latin typeface="Arial" pitchFamily="34" charset="0"/>
                <a:cs typeface="Arial" pitchFamily="34" charset="0"/>
              </a:rPr>
              <a:t>tục</a:t>
            </a:r>
            <a:r>
              <a:rPr lang="en-US" sz="2200" dirty="0">
                <a:latin typeface="Arial" pitchFamily="34" charset="0"/>
                <a:cs typeface="Arial" pitchFamily="34" charset="0"/>
              </a:rPr>
              <a:t>. </a:t>
            </a:r>
            <a:r>
              <a:rPr lang="en-US" sz="2200" dirty="0" err="1">
                <a:latin typeface="Arial" pitchFamily="34" charset="0"/>
                <a:cs typeface="Arial" pitchFamily="34" charset="0"/>
              </a:rPr>
              <a:t>Vì</a:t>
            </a:r>
            <a:r>
              <a:rPr lang="en-US" sz="2200" dirty="0">
                <a:latin typeface="Arial" pitchFamily="34" charset="0"/>
                <a:cs typeface="Arial" pitchFamily="34" charset="0"/>
              </a:rPr>
              <a:t> </a:t>
            </a:r>
            <a:r>
              <a:rPr lang="en-US" sz="2200" dirty="0" err="1">
                <a:latin typeface="Arial" pitchFamily="34" charset="0"/>
                <a:cs typeface="Arial" pitchFamily="34" charset="0"/>
              </a:rPr>
              <a:t>không</a:t>
            </a:r>
            <a:r>
              <a:rPr lang="en-US" sz="2200" dirty="0">
                <a:latin typeface="Arial" pitchFamily="34" charset="0"/>
                <a:cs typeface="Arial" pitchFamily="34" charset="0"/>
              </a:rPr>
              <a:t> </a:t>
            </a:r>
            <a:r>
              <a:rPr lang="en-US" sz="2200" dirty="0" err="1">
                <a:latin typeface="Arial" pitchFamily="34" charset="0"/>
                <a:cs typeface="Arial" pitchFamily="34" charset="0"/>
              </a:rPr>
              <a:t>chịu</a:t>
            </a:r>
            <a:r>
              <a:rPr lang="en-US" sz="2200" dirty="0">
                <a:latin typeface="Arial" pitchFamily="34" charset="0"/>
                <a:cs typeface="Arial" pitchFamily="34" charset="0"/>
              </a:rPr>
              <a:t> </a:t>
            </a:r>
            <a:r>
              <a:rPr lang="en-US" sz="2200" dirty="0" err="1">
                <a:latin typeface="Arial" pitchFamily="34" charset="0"/>
                <a:cs typeface="Arial" pitchFamily="34" charset="0"/>
              </a:rPr>
              <a:t>nổi</a:t>
            </a:r>
            <a:r>
              <a:rPr lang="en-US" sz="2200" dirty="0">
                <a:latin typeface="Arial" pitchFamily="34" charset="0"/>
                <a:cs typeface="Arial" pitchFamily="34" charset="0"/>
              </a:rPr>
              <a:t> </a:t>
            </a:r>
            <a:r>
              <a:rPr lang="en-US" sz="2200" dirty="0" err="1">
                <a:latin typeface="Arial" pitchFamily="34" charset="0"/>
                <a:cs typeface="Arial" pitchFamily="34" charset="0"/>
              </a:rPr>
              <a:t>tốc</a:t>
            </a:r>
            <a:r>
              <a:rPr lang="en-US" sz="2200" dirty="0">
                <a:latin typeface="Arial" pitchFamily="34" charset="0"/>
                <a:cs typeface="Arial" pitchFamily="34" charset="0"/>
              </a:rPr>
              <a:t> </a:t>
            </a:r>
            <a:r>
              <a:rPr lang="en-US" sz="2200" dirty="0" err="1">
                <a:latin typeface="Arial" pitchFamily="34" charset="0"/>
                <a:cs typeface="Arial" pitchFamily="34" charset="0"/>
              </a:rPr>
              <a:t>độ</a:t>
            </a:r>
            <a:r>
              <a:rPr lang="en-US" sz="2200" dirty="0">
                <a:latin typeface="Arial" pitchFamily="34" charset="0"/>
                <a:cs typeface="Arial" pitchFamily="34" charset="0"/>
              </a:rPr>
              <a:t> </a:t>
            </a:r>
            <a:r>
              <a:rPr lang="en-US" sz="2200" dirty="0" err="1">
                <a:latin typeface="Arial" pitchFamily="34" charset="0"/>
                <a:cs typeface="Arial" pitchFamily="34" charset="0"/>
              </a:rPr>
              <a:t>bị</a:t>
            </a:r>
            <a:r>
              <a:rPr lang="en-US" sz="2200" dirty="0">
                <a:latin typeface="Arial" pitchFamily="34" charset="0"/>
                <a:cs typeface="Arial" pitchFamily="34" charset="0"/>
              </a:rPr>
              <a:t> </a:t>
            </a:r>
            <a:r>
              <a:rPr lang="en-US" sz="2200" dirty="0" err="1">
                <a:latin typeface="Arial" pitchFamily="34" charset="0"/>
                <a:cs typeface="Arial" pitchFamily="34" charset="0"/>
              </a:rPr>
              <a:t>ép</a:t>
            </a:r>
            <a:r>
              <a:rPr lang="en-US" sz="2200" dirty="0">
                <a:latin typeface="Arial" pitchFamily="34" charset="0"/>
                <a:cs typeface="Arial" pitchFamily="34" charset="0"/>
              </a:rPr>
              <a:t> </a:t>
            </a:r>
            <a:r>
              <a:rPr lang="en-US" sz="2200" dirty="0" err="1">
                <a:latin typeface="Arial" pitchFamily="34" charset="0"/>
                <a:cs typeface="Arial" pitchFamily="34" charset="0"/>
              </a:rPr>
              <a:t>phải</a:t>
            </a:r>
            <a:r>
              <a:rPr lang="en-US" sz="2200" dirty="0">
                <a:latin typeface="Arial" pitchFamily="34" charset="0"/>
                <a:cs typeface="Arial" pitchFamily="34" charset="0"/>
              </a:rPr>
              <a:t> </a:t>
            </a:r>
            <a:r>
              <a:rPr lang="en-US" sz="2200" dirty="0" err="1">
                <a:latin typeface="Arial" pitchFamily="34" charset="0"/>
                <a:cs typeface="Arial" pitchFamily="34" charset="0"/>
              </a:rPr>
              <a:t>ăn</a:t>
            </a:r>
            <a:r>
              <a:rPr lang="en-US" sz="2200" dirty="0">
                <a:latin typeface="Arial" pitchFamily="34" charset="0"/>
                <a:cs typeface="Arial" pitchFamily="34" charset="0"/>
              </a:rPr>
              <a:t> </a:t>
            </a:r>
            <a:r>
              <a:rPr lang="en-US" sz="2200" dirty="0" err="1">
                <a:latin typeface="Arial" pitchFamily="34" charset="0"/>
                <a:cs typeface="Arial" pitchFamily="34" charset="0"/>
              </a:rPr>
              <a:t>nhanh</a:t>
            </a:r>
            <a:r>
              <a:rPr lang="en-US" sz="2200" dirty="0">
                <a:latin typeface="Arial" pitchFamily="34" charset="0"/>
                <a:cs typeface="Arial" pitchFamily="34" charset="0"/>
              </a:rPr>
              <a:t> </a:t>
            </a:r>
            <a:r>
              <a:rPr lang="en-US" sz="2200" dirty="0" err="1">
                <a:latin typeface="Arial" pitchFamily="34" charset="0"/>
                <a:cs typeface="Arial" pitchFamily="34" charset="0"/>
              </a:rPr>
              <a:t>quá</a:t>
            </a:r>
            <a:r>
              <a:rPr lang="en-US" sz="2200" dirty="0">
                <a:latin typeface="Arial" pitchFamily="34" charset="0"/>
                <a:cs typeface="Arial" pitchFamily="34" charset="0"/>
              </a:rPr>
              <a:t> </a:t>
            </a:r>
            <a:r>
              <a:rPr lang="en-US" sz="2200" dirty="0" err="1">
                <a:latin typeface="Arial" pitchFamily="34" charset="0"/>
                <a:cs typeface="Arial" pitchFamily="34" charset="0"/>
              </a:rPr>
              <a:t>mức</a:t>
            </a:r>
            <a:r>
              <a:rPr lang="en-US" sz="2200" dirty="0">
                <a:latin typeface="Arial" pitchFamily="34" charset="0"/>
                <a:cs typeface="Arial" pitchFamily="34" charset="0"/>
              </a:rPr>
              <a:t> </a:t>
            </a:r>
            <a:r>
              <a:rPr lang="en-US" sz="2200" dirty="0" err="1">
                <a:latin typeface="Arial" pitchFamily="34" charset="0"/>
                <a:cs typeface="Arial" pitchFamily="34" charset="0"/>
              </a:rPr>
              <a:t>nên</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V </a:t>
            </a:r>
            <a:r>
              <a:rPr lang="en-US" sz="2200" dirty="0" err="1">
                <a:latin typeface="Arial" pitchFamily="34" charset="0"/>
                <a:cs typeface="Arial" pitchFamily="34" charset="0"/>
              </a:rPr>
              <a:t>đã</a:t>
            </a:r>
            <a:r>
              <a:rPr lang="en-US" sz="2200" dirty="0">
                <a:latin typeface="Arial" pitchFamily="34" charset="0"/>
                <a:cs typeface="Arial" pitchFamily="34" charset="0"/>
              </a:rPr>
              <a:t> </a:t>
            </a:r>
            <a:r>
              <a:rPr lang="en-US" sz="2200" dirty="0" err="1">
                <a:latin typeface="Arial" pitchFamily="34" charset="0"/>
                <a:cs typeface="Arial" pitchFamily="34" charset="0"/>
              </a:rPr>
              <a:t>nôn</a:t>
            </a:r>
            <a:r>
              <a:rPr lang="en-US" sz="2200" dirty="0">
                <a:latin typeface="Arial" pitchFamily="34" charset="0"/>
                <a:cs typeface="Arial" pitchFamily="34" charset="0"/>
              </a:rPr>
              <a:t> </a:t>
            </a:r>
            <a:r>
              <a:rPr lang="en-US" sz="2200" dirty="0" err="1">
                <a:latin typeface="Arial" pitchFamily="34" charset="0"/>
                <a:cs typeface="Arial" pitchFamily="34" charset="0"/>
              </a:rPr>
              <a:t>và</a:t>
            </a:r>
            <a:r>
              <a:rPr lang="en-US" sz="2200" dirty="0">
                <a:latin typeface="Arial" pitchFamily="34" charset="0"/>
                <a:cs typeface="Arial" pitchFamily="34" charset="0"/>
              </a:rPr>
              <a:t> </a:t>
            </a:r>
            <a:r>
              <a:rPr lang="en-US" sz="2200" dirty="0" err="1">
                <a:latin typeface="Arial" pitchFamily="34" charset="0"/>
                <a:cs typeface="Arial" pitchFamily="34" charset="0"/>
              </a:rPr>
              <a:t>khóc</a:t>
            </a:r>
            <a:r>
              <a:rPr lang="en-US" sz="2200" dirty="0">
                <a:latin typeface="Arial" pitchFamily="34" charset="0"/>
                <a:cs typeface="Arial" pitchFamily="34" charset="0"/>
              </a:rPr>
              <a:t>. </a:t>
            </a:r>
            <a:r>
              <a:rPr lang="en-US" sz="2200" dirty="0" err="1">
                <a:latin typeface="Arial" pitchFamily="34" charset="0"/>
                <a:cs typeface="Arial" pitchFamily="34" charset="0"/>
              </a:rPr>
              <a:t>Cô</a:t>
            </a:r>
            <a:r>
              <a:rPr lang="en-US" sz="2200" dirty="0">
                <a:latin typeface="Arial" pitchFamily="34" charset="0"/>
                <a:cs typeface="Arial" pitchFamily="34" charset="0"/>
              </a:rPr>
              <a:t> Y </a:t>
            </a:r>
            <a:r>
              <a:rPr lang="en-US" sz="2200" dirty="0" err="1">
                <a:latin typeface="Arial" pitchFamily="34" charset="0"/>
                <a:cs typeface="Arial" pitchFamily="34" charset="0"/>
              </a:rPr>
              <a:t>hứng</a:t>
            </a:r>
            <a:r>
              <a:rPr lang="en-US" sz="2200" dirty="0">
                <a:latin typeface="Arial" pitchFamily="34" charset="0"/>
                <a:cs typeface="Arial" pitchFamily="34" charset="0"/>
              </a:rPr>
              <a:t> </a:t>
            </a:r>
            <a:r>
              <a:rPr lang="en-US" sz="2200" dirty="0" err="1">
                <a:latin typeface="Arial" pitchFamily="34" charset="0"/>
                <a:cs typeface="Arial" pitchFamily="34" charset="0"/>
              </a:rPr>
              <a:t>cái</a:t>
            </a:r>
            <a:r>
              <a:rPr lang="en-US" sz="2200" dirty="0">
                <a:latin typeface="Arial" pitchFamily="34" charset="0"/>
                <a:cs typeface="Arial" pitchFamily="34" charset="0"/>
              </a:rPr>
              <a:t> </a:t>
            </a:r>
            <a:r>
              <a:rPr lang="en-US" sz="2200" dirty="0" err="1">
                <a:latin typeface="Arial" pitchFamily="34" charset="0"/>
                <a:cs typeface="Arial" pitchFamily="34" charset="0"/>
              </a:rPr>
              <a:t>bát</a:t>
            </a:r>
            <a:r>
              <a:rPr lang="en-US" sz="2200" dirty="0">
                <a:latin typeface="Arial" pitchFamily="34" charset="0"/>
                <a:cs typeface="Arial" pitchFamily="34" charset="0"/>
              </a:rPr>
              <a:t> </a:t>
            </a:r>
            <a:r>
              <a:rPr lang="en-US" sz="2200" dirty="0" err="1">
                <a:latin typeface="Arial" pitchFamily="34" charset="0"/>
                <a:cs typeface="Arial" pitchFamily="34" charset="0"/>
              </a:rPr>
              <a:t>vào</a:t>
            </a:r>
            <a:r>
              <a:rPr lang="en-US" sz="2200" dirty="0">
                <a:latin typeface="Arial" pitchFamily="34" charset="0"/>
                <a:cs typeface="Arial" pitchFamily="34" charset="0"/>
              </a:rPr>
              <a:t> </a:t>
            </a:r>
            <a:r>
              <a:rPr lang="en-US" sz="2200" dirty="0" err="1">
                <a:latin typeface="Arial" pitchFamily="34" charset="0"/>
                <a:cs typeface="Arial" pitchFamily="34" charset="0"/>
              </a:rPr>
              <a:t>chỗ</a:t>
            </a:r>
            <a:r>
              <a:rPr lang="en-US" sz="2200" dirty="0">
                <a:latin typeface="Arial" pitchFamily="34" charset="0"/>
                <a:cs typeface="Arial" pitchFamily="34" charset="0"/>
              </a:rPr>
              <a:t> </a:t>
            </a:r>
            <a:r>
              <a:rPr lang="en-US" sz="2200" dirty="0" err="1">
                <a:latin typeface="Arial" pitchFamily="34" charset="0"/>
                <a:cs typeface="Arial" pitchFamily="34" charset="0"/>
              </a:rPr>
              <a:t>nôn</a:t>
            </a:r>
            <a:r>
              <a:rPr lang="en-US" sz="2200" dirty="0">
                <a:latin typeface="Arial" pitchFamily="34" charset="0"/>
                <a:cs typeface="Arial" pitchFamily="34" charset="0"/>
              </a:rPr>
              <a:t> </a:t>
            </a:r>
            <a:r>
              <a:rPr lang="en-US" sz="2200" dirty="0" err="1">
                <a:latin typeface="Arial" pitchFamily="34" charset="0"/>
                <a:cs typeface="Arial" pitchFamily="34" charset="0"/>
              </a:rPr>
              <a:t>rồi</a:t>
            </a:r>
            <a:r>
              <a:rPr lang="en-US" sz="2200" dirty="0">
                <a:latin typeface="Arial" pitchFamily="34" charset="0"/>
                <a:cs typeface="Arial" pitchFamily="34" charset="0"/>
              </a:rPr>
              <a:t> </a:t>
            </a:r>
            <a:r>
              <a:rPr lang="en-US" sz="2200" dirty="0" err="1">
                <a:latin typeface="Arial" pitchFamily="34" charset="0"/>
                <a:cs typeface="Arial" pitchFamily="34" charset="0"/>
              </a:rPr>
              <a:t>lấy</a:t>
            </a:r>
            <a:r>
              <a:rPr lang="en-US" sz="2200" dirty="0">
                <a:latin typeface="Arial" pitchFamily="34" charset="0"/>
                <a:cs typeface="Arial" pitchFamily="34" charset="0"/>
              </a:rPr>
              <a:t> </a:t>
            </a:r>
            <a:r>
              <a:rPr lang="en-US" sz="2200" dirty="0" err="1">
                <a:latin typeface="Arial" pitchFamily="34" charset="0"/>
                <a:cs typeface="Arial" pitchFamily="34" charset="0"/>
              </a:rPr>
              <a:t>thìa</a:t>
            </a:r>
            <a:r>
              <a:rPr lang="en-US" sz="2200" dirty="0">
                <a:latin typeface="Arial" pitchFamily="34" charset="0"/>
                <a:cs typeface="Arial" pitchFamily="34" charset="0"/>
              </a:rPr>
              <a:t> </a:t>
            </a:r>
            <a:r>
              <a:rPr lang="en-US" sz="2200" dirty="0" err="1">
                <a:latin typeface="Arial" pitchFamily="34" charset="0"/>
                <a:cs typeface="Arial" pitchFamily="34" charset="0"/>
              </a:rPr>
              <a:t>đập</a:t>
            </a:r>
            <a:r>
              <a:rPr lang="en-US" sz="2200" dirty="0">
                <a:latin typeface="Arial" pitchFamily="34" charset="0"/>
                <a:cs typeface="Arial" pitchFamily="34" charset="0"/>
              </a:rPr>
              <a:t> </a:t>
            </a:r>
            <a:r>
              <a:rPr lang="en-US" sz="2200" dirty="0" err="1">
                <a:latin typeface="Arial" pitchFamily="34" charset="0"/>
                <a:cs typeface="Arial" pitchFamily="34" charset="0"/>
              </a:rPr>
              <a:t>vào</a:t>
            </a:r>
            <a:r>
              <a:rPr lang="en-US" sz="2200" dirty="0">
                <a:latin typeface="Arial" pitchFamily="34" charset="0"/>
                <a:cs typeface="Arial" pitchFamily="34" charset="0"/>
              </a:rPr>
              <a:t> </a:t>
            </a:r>
            <a:r>
              <a:rPr lang="en-US" sz="2200" dirty="0" err="1">
                <a:latin typeface="Arial" pitchFamily="34" charset="0"/>
                <a:cs typeface="Arial" pitchFamily="34" charset="0"/>
              </a:rPr>
              <a:t>miệng</a:t>
            </a:r>
            <a:r>
              <a:rPr lang="en-US" sz="2200" dirty="0">
                <a:latin typeface="Arial" pitchFamily="34" charset="0"/>
                <a:cs typeface="Arial" pitchFamily="34" charset="0"/>
              </a:rPr>
              <a:t> </a:t>
            </a:r>
            <a:r>
              <a:rPr lang="en-US" sz="2200" dirty="0" err="1">
                <a:latin typeface="Arial" pitchFamily="34" charset="0"/>
                <a:cs typeface="Arial" pitchFamily="34" charset="0"/>
              </a:rPr>
              <a:t>bắt</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a:t>
            </a:r>
            <a:r>
              <a:rPr lang="en-US" sz="2200" dirty="0" err="1">
                <a:latin typeface="Arial" pitchFamily="34" charset="0"/>
                <a:cs typeface="Arial" pitchFamily="34" charset="0"/>
              </a:rPr>
              <a:t>há</a:t>
            </a:r>
            <a:r>
              <a:rPr lang="en-US" sz="2200" dirty="0">
                <a:latin typeface="Arial" pitchFamily="34" charset="0"/>
                <a:cs typeface="Arial" pitchFamily="34" charset="0"/>
              </a:rPr>
              <a:t> </a:t>
            </a:r>
            <a:r>
              <a:rPr lang="en-US" sz="2200" dirty="0" err="1">
                <a:latin typeface="Arial" pitchFamily="34" charset="0"/>
                <a:cs typeface="Arial" pitchFamily="34" charset="0"/>
              </a:rPr>
              <a:t>ra</a:t>
            </a:r>
            <a:r>
              <a:rPr lang="en-US" sz="2200" dirty="0">
                <a:latin typeface="Arial" pitchFamily="34" charset="0"/>
                <a:cs typeface="Arial" pitchFamily="34" charset="0"/>
              </a:rPr>
              <a:t> </a:t>
            </a:r>
            <a:r>
              <a:rPr lang="en-US" sz="2200" dirty="0" err="1">
                <a:latin typeface="Arial" pitchFamily="34" charset="0"/>
                <a:cs typeface="Arial" pitchFamily="34" charset="0"/>
              </a:rPr>
              <a:t>để</a:t>
            </a:r>
            <a:r>
              <a:rPr lang="en-US" sz="2200" dirty="0">
                <a:latin typeface="Arial" pitchFamily="34" charset="0"/>
                <a:cs typeface="Arial" pitchFamily="34" charset="0"/>
              </a:rPr>
              <a:t> </a:t>
            </a:r>
            <a:r>
              <a:rPr lang="en-US" sz="2200" dirty="0" err="1">
                <a:latin typeface="Arial" pitchFamily="34" charset="0"/>
                <a:cs typeface="Arial" pitchFamily="34" charset="0"/>
              </a:rPr>
              <a:t>ăn</a:t>
            </a:r>
            <a:r>
              <a:rPr lang="en-US" sz="2200" dirty="0">
                <a:latin typeface="Arial" pitchFamily="34" charset="0"/>
                <a:cs typeface="Arial" pitchFamily="34" charset="0"/>
              </a:rPr>
              <a:t> </a:t>
            </a:r>
            <a:r>
              <a:rPr lang="en-US" sz="2200" dirty="0" err="1">
                <a:latin typeface="Arial" pitchFamily="34" charset="0"/>
                <a:cs typeface="Arial" pitchFamily="34" charset="0"/>
              </a:rPr>
              <a:t>hết</a:t>
            </a:r>
            <a:r>
              <a:rPr lang="en-US" sz="2200" dirty="0">
                <a:latin typeface="Arial" pitchFamily="34" charset="0"/>
                <a:cs typeface="Arial" pitchFamily="34" charset="0"/>
              </a:rPr>
              <a:t> </a:t>
            </a:r>
            <a:r>
              <a:rPr lang="en-US" sz="2200" dirty="0" err="1">
                <a:latin typeface="Arial" pitchFamily="34" charset="0"/>
                <a:cs typeface="Arial" pitchFamily="34" charset="0"/>
              </a:rPr>
              <a:t>phần</a:t>
            </a:r>
            <a:r>
              <a:rPr lang="en-US" sz="2200" dirty="0">
                <a:latin typeface="Arial" pitchFamily="34" charset="0"/>
                <a:cs typeface="Arial" pitchFamily="34" charset="0"/>
              </a:rPr>
              <a:t> </a:t>
            </a:r>
            <a:r>
              <a:rPr lang="en-US" sz="2200" dirty="0" err="1">
                <a:latin typeface="Arial" pitchFamily="34" charset="0"/>
                <a:cs typeface="Arial" pitchFamily="34" charset="0"/>
              </a:rPr>
              <a:t>thức</a:t>
            </a:r>
            <a:r>
              <a:rPr lang="en-US" sz="2200" dirty="0">
                <a:latin typeface="Arial" pitchFamily="34" charset="0"/>
                <a:cs typeface="Arial" pitchFamily="34" charset="0"/>
              </a:rPr>
              <a:t> </a:t>
            </a:r>
            <a:r>
              <a:rPr lang="en-US" sz="2200" dirty="0" err="1">
                <a:latin typeface="Arial" pitchFamily="34" charset="0"/>
                <a:cs typeface="Arial" pitchFamily="34" charset="0"/>
              </a:rPr>
              <a:t>ăn</a:t>
            </a:r>
            <a:r>
              <a:rPr lang="en-US" sz="2200" dirty="0">
                <a:latin typeface="Arial" pitchFamily="34" charset="0"/>
                <a:cs typeface="Arial" pitchFamily="34" charset="0"/>
              </a:rPr>
              <a:t> </a:t>
            </a:r>
            <a:r>
              <a:rPr lang="en-US" sz="2200" dirty="0" err="1">
                <a:latin typeface="Arial" pitchFamily="34" charset="0"/>
                <a:cs typeface="Arial" pitchFamily="34" charset="0"/>
              </a:rPr>
              <a:t>đã</a:t>
            </a:r>
            <a:r>
              <a:rPr lang="en-US" sz="2200" dirty="0">
                <a:latin typeface="Arial" pitchFamily="34" charset="0"/>
                <a:cs typeface="Arial" pitchFamily="34" charset="0"/>
              </a:rPr>
              <a:t> </a:t>
            </a:r>
            <a:r>
              <a:rPr lang="en-US" sz="2200" dirty="0" err="1">
                <a:latin typeface="Arial" pitchFamily="34" charset="0"/>
                <a:cs typeface="Arial" pitchFamily="34" charset="0"/>
              </a:rPr>
              <a:t>nôn</a:t>
            </a:r>
            <a:r>
              <a:rPr lang="en-US" sz="2200" dirty="0">
                <a:latin typeface="Arial" pitchFamily="34" charset="0"/>
                <a:cs typeface="Arial" pitchFamily="34" charset="0"/>
              </a:rPr>
              <a:t> </a:t>
            </a:r>
            <a:r>
              <a:rPr lang="en-US" sz="2200" dirty="0" err="1">
                <a:latin typeface="Arial" pitchFamily="34" charset="0"/>
                <a:cs typeface="Arial" pitchFamily="34" charset="0"/>
              </a:rPr>
              <a:t>đó</a:t>
            </a:r>
            <a:r>
              <a:rPr lang="en-US" sz="2200" dirty="0">
                <a:latin typeface="Arial" pitchFamily="34" charset="0"/>
                <a:cs typeface="Arial" pitchFamily="34" charset="0"/>
              </a:rPr>
              <a:t>. </a:t>
            </a:r>
          </a:p>
        </p:txBody>
      </p:sp>
    </p:spTree>
    <p:extLst>
      <p:ext uri="{BB962C8B-B14F-4D97-AF65-F5344CB8AC3E}">
        <p14:creationId xmlns:p14="http://schemas.microsoft.com/office/powerpoint/2010/main" val="201497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62000" y="304800"/>
            <a:ext cx="7467600" cy="830997"/>
          </a:xfrm>
          <a:prstGeom prst="rect">
            <a:avLst/>
          </a:prstGeom>
          <a:solidFill>
            <a:schemeClr val="accent2">
              <a:lumMod val="20000"/>
              <a:lumOff val="80000"/>
            </a:schemeClr>
          </a:solidFill>
        </p:spPr>
        <p:txBody>
          <a:bodyPr wrap="square">
            <a:spAutoFit/>
          </a:bodyPr>
          <a:lstStyle/>
          <a:p>
            <a:pPr algn="ctr"/>
            <a:r>
              <a:rPr lang="en-US" sz="2400" b="1" dirty="0" err="1">
                <a:latin typeface="Times New Roman" pitchFamily="18" charset="0"/>
                <a:cs typeface="Times New Roman" pitchFamily="18" charset="0"/>
              </a:rPr>
              <a:t>Đ</a:t>
            </a:r>
            <a:r>
              <a:rPr lang="en-US" sz="2400" b="1" dirty="0" err="1" smtClean="0">
                <a:latin typeface="Times New Roman" pitchFamily="18" charset="0"/>
                <a:cs typeface="Times New Roman" pitchFamily="18" charset="0"/>
              </a:rPr>
              <a:t>ối</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tượng</a:t>
            </a:r>
            <a:r>
              <a:rPr lang="en-US" sz="2400" b="1" dirty="0">
                <a:latin typeface="Times New Roman" pitchFamily="18" charset="0"/>
                <a:cs typeface="Times New Roman" pitchFamily="18" charset="0"/>
              </a:rPr>
              <a:t> </a:t>
            </a:r>
            <a:r>
              <a:rPr lang="pt-BR" sz="2400" b="1" dirty="0">
                <a:latin typeface="Times New Roman" pitchFamily="18" charset="0"/>
                <a:cs typeface="Times New Roman" pitchFamily="18" charset="0"/>
              </a:rPr>
              <a:t>tham gia vào quá trình </a:t>
            </a:r>
            <a:r>
              <a:rPr lang="pt-BR" sz="2400" b="1" dirty="0" smtClean="0">
                <a:latin typeface="Times New Roman" pitchFamily="18" charset="0"/>
                <a:cs typeface="Times New Roman" pitchFamily="18" charset="0"/>
              </a:rPr>
              <a:t>CS-GD </a:t>
            </a:r>
            <a:r>
              <a:rPr lang="pt-BR" sz="2400" b="1" dirty="0">
                <a:latin typeface="Times New Roman" pitchFamily="18" charset="0"/>
                <a:cs typeface="Times New Roman" pitchFamily="18" charset="0"/>
              </a:rPr>
              <a:t>ở cơ sở </a:t>
            </a:r>
            <a:r>
              <a:rPr lang="pt-BR" sz="2400" b="1" dirty="0" smtClean="0">
                <a:latin typeface="Times New Roman" pitchFamily="18" charset="0"/>
                <a:cs typeface="Times New Roman" pitchFamily="18" charset="0"/>
              </a:rPr>
              <a:t>GDMN &amp; những nguy cơ BLHĐ</a:t>
            </a:r>
            <a:endParaRPr lang="en-US" sz="2400" b="1" dirty="0">
              <a:latin typeface="Times New Roman" pitchFamily="18" charset="0"/>
              <a:cs typeface="Times New Roman" pitchFamily="18" charset="0"/>
            </a:endParaRPr>
          </a:p>
        </p:txBody>
      </p:sp>
      <p:sp>
        <p:nvSpPr>
          <p:cNvPr id="5" name="TextBox 4"/>
          <p:cNvSpPr txBox="1"/>
          <p:nvPr/>
        </p:nvSpPr>
        <p:spPr>
          <a:xfrm>
            <a:off x="4038600" y="3213556"/>
            <a:ext cx="1219200" cy="1015663"/>
          </a:xfrm>
          <a:prstGeom prst="rect">
            <a:avLst/>
          </a:prstGeom>
          <a:solidFill>
            <a:schemeClr val="accent2">
              <a:lumMod val="20000"/>
              <a:lumOff val="80000"/>
            </a:schemeClr>
          </a:solidFill>
        </p:spPr>
        <p:txBody>
          <a:bodyPr wrap="square" rtlCol="0">
            <a:spAutoFit/>
          </a:bodyPr>
          <a:lstStyle/>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TRẺ MN</a:t>
            </a:r>
          </a:p>
          <a:p>
            <a:pPr algn="ctr"/>
            <a:endParaRPr lang="en-US" sz="2000" b="1" dirty="0">
              <a:latin typeface="Times New Roman" pitchFamily="18" charset="0"/>
              <a:cs typeface="Times New Roman" pitchFamily="18" charset="0"/>
            </a:endParaRPr>
          </a:p>
        </p:txBody>
      </p:sp>
      <p:sp>
        <p:nvSpPr>
          <p:cNvPr id="6" name="TextBox 5"/>
          <p:cNvSpPr txBox="1"/>
          <p:nvPr/>
        </p:nvSpPr>
        <p:spPr>
          <a:xfrm>
            <a:off x="3650920" y="1605481"/>
            <a:ext cx="1600200" cy="707886"/>
          </a:xfrm>
          <a:prstGeom prst="rect">
            <a:avLst/>
          </a:prstGeom>
          <a:solidFill>
            <a:schemeClr val="accent1">
              <a:lumMod val="20000"/>
              <a:lumOff val="80000"/>
            </a:schemeClr>
          </a:solidFill>
          <a:ln>
            <a:solidFill>
              <a:srgbClr val="C00000"/>
            </a:solidFill>
          </a:ln>
        </p:spPr>
        <p:txBody>
          <a:bodyPr wrap="square" rtlCol="0">
            <a:spAutoFit/>
          </a:bodyPr>
          <a:lstStyle/>
          <a:p>
            <a:r>
              <a:rPr lang="en-US" sz="2000" b="1" dirty="0" smtClean="0">
                <a:latin typeface="Times New Roman" pitchFamily="18" charset="0"/>
                <a:cs typeface="Times New Roman" pitchFamily="18" charset="0"/>
              </a:rPr>
              <a:t>GIÁO VIÊN</a:t>
            </a:r>
          </a:p>
          <a:p>
            <a:endParaRPr lang="en-US" sz="2000" b="1" dirty="0">
              <a:latin typeface="Times New Roman" pitchFamily="18" charset="0"/>
              <a:cs typeface="Times New Roman" pitchFamily="18" charset="0"/>
            </a:endParaRPr>
          </a:p>
        </p:txBody>
      </p:sp>
      <p:sp>
        <p:nvSpPr>
          <p:cNvPr id="7" name="TextBox 6"/>
          <p:cNvSpPr txBox="1"/>
          <p:nvPr/>
        </p:nvSpPr>
        <p:spPr>
          <a:xfrm>
            <a:off x="6934200" y="3259723"/>
            <a:ext cx="1752600" cy="1015663"/>
          </a:xfrm>
          <a:prstGeom prst="rect">
            <a:avLst/>
          </a:prstGeom>
          <a:solidFill>
            <a:schemeClr val="accent5">
              <a:lumMod val="20000"/>
              <a:lumOff val="80000"/>
            </a:schemeClr>
          </a:solidFill>
        </p:spPr>
        <p:txBody>
          <a:bodyPr wrap="square" rtlCol="0">
            <a:spAutoFit/>
          </a:bodyPr>
          <a:lstStyle/>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NHÂN VIÊN Ở CSGD MN</a:t>
            </a:r>
          </a:p>
        </p:txBody>
      </p:sp>
      <p:sp>
        <p:nvSpPr>
          <p:cNvPr id="8" name="TextBox 7"/>
          <p:cNvSpPr txBox="1"/>
          <p:nvPr/>
        </p:nvSpPr>
        <p:spPr>
          <a:xfrm>
            <a:off x="3505200" y="5181600"/>
            <a:ext cx="2286000" cy="707886"/>
          </a:xfrm>
          <a:prstGeom prst="rect">
            <a:avLst/>
          </a:prstGeom>
          <a:solidFill>
            <a:schemeClr val="bg2">
              <a:lumMod val="90000"/>
            </a:schemeClr>
          </a:solidFill>
        </p:spPr>
        <p:txBody>
          <a:bodyPr wrap="square" rtlCol="0">
            <a:spAutoFit/>
          </a:bodyPr>
          <a:lstStyle/>
          <a:p>
            <a:r>
              <a:rPr lang="en-US" sz="2000" b="1" dirty="0" smtClean="0">
                <a:latin typeface="Times New Roman" pitchFamily="18" charset="0"/>
                <a:cs typeface="Times New Roman" pitchFamily="18" charset="0"/>
              </a:rPr>
              <a:t>CÁN BỘ QUẢN LÝ CSGD MN</a:t>
            </a:r>
            <a:endParaRPr lang="en-US" sz="2000" b="1" dirty="0">
              <a:latin typeface="Times New Roman" pitchFamily="18" charset="0"/>
              <a:cs typeface="Times New Roman" pitchFamily="18" charset="0"/>
            </a:endParaRPr>
          </a:p>
        </p:txBody>
      </p:sp>
      <p:sp>
        <p:nvSpPr>
          <p:cNvPr id="9" name="TextBox 8"/>
          <p:cNvSpPr txBox="1"/>
          <p:nvPr/>
        </p:nvSpPr>
        <p:spPr>
          <a:xfrm>
            <a:off x="457200" y="3267784"/>
            <a:ext cx="2057400" cy="1015663"/>
          </a:xfrm>
          <a:prstGeom prst="rect">
            <a:avLst/>
          </a:prstGeom>
          <a:solidFill>
            <a:schemeClr val="accent4">
              <a:lumMod val="20000"/>
              <a:lumOff val="80000"/>
            </a:schemeClr>
          </a:solidFill>
        </p:spPr>
        <p:txBody>
          <a:bodyPr wrap="square" rtlCol="0">
            <a:spAutoFit/>
          </a:bodyPr>
          <a:lstStyle/>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CHA MẸ TRẺ</a:t>
            </a:r>
          </a:p>
          <a:p>
            <a:endParaRPr lang="en-US" sz="2000" b="1" dirty="0">
              <a:latin typeface="Times New Roman" pitchFamily="18" charset="0"/>
              <a:cs typeface="Times New Roman" pitchFamily="18" charset="0"/>
            </a:endParaRPr>
          </a:p>
        </p:txBody>
      </p:sp>
      <p:cxnSp>
        <p:nvCxnSpPr>
          <p:cNvPr id="11" name="Straight Arrow Connector 10"/>
          <p:cNvCxnSpPr/>
          <p:nvPr/>
        </p:nvCxnSpPr>
        <p:spPr>
          <a:xfrm>
            <a:off x="4648200" y="2313367"/>
            <a:ext cx="0" cy="922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52700" y="3436371"/>
            <a:ext cx="14859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257800" y="3451816"/>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0"/>
          </p:cNvCxnSpPr>
          <p:nvPr/>
        </p:nvCxnSpPr>
        <p:spPr>
          <a:xfrm flipV="1">
            <a:off x="4648200" y="4229219"/>
            <a:ext cx="0" cy="95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0"/>
            <a:endCxn id="6" idx="1"/>
          </p:cNvCxnSpPr>
          <p:nvPr/>
        </p:nvCxnSpPr>
        <p:spPr>
          <a:xfrm flipV="1">
            <a:off x="1485900" y="1959424"/>
            <a:ext cx="2165020" cy="13083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791200" y="4283447"/>
            <a:ext cx="2133600" cy="105055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2"/>
            <a:endCxn id="8" idx="1"/>
          </p:cNvCxnSpPr>
          <p:nvPr/>
        </p:nvCxnSpPr>
        <p:spPr>
          <a:xfrm>
            <a:off x="1485900" y="4283447"/>
            <a:ext cx="2019300" cy="12520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3"/>
            <a:endCxn id="7" idx="0"/>
          </p:cNvCxnSpPr>
          <p:nvPr/>
        </p:nvCxnSpPr>
        <p:spPr>
          <a:xfrm>
            <a:off x="5251120" y="1959424"/>
            <a:ext cx="2559380" cy="130029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5029200" y="2301492"/>
            <a:ext cx="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62400" y="2313367"/>
            <a:ext cx="0" cy="286823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552700" y="4229219"/>
            <a:ext cx="4381500" cy="4616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070974"/>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62000" y="838200"/>
            <a:ext cx="7696200" cy="46628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en-US" sz="2200" dirty="0" err="1">
                <a:solidFill>
                  <a:schemeClr val="dk1"/>
                </a:solidFill>
                <a:latin typeface="Arial" pitchFamily="34" charset="0"/>
                <a:cs typeface="Arial" pitchFamily="34" charset="0"/>
              </a:rPr>
              <a:t>Bà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của</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cháu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thấy</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vậy</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chạy</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ngay</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ra</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trường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khoảng</a:t>
            </a:r>
            <a:r>
              <a:rPr lang="en-US" sz="2200" dirty="0">
                <a:solidFill>
                  <a:schemeClr val="dk1"/>
                </a:solidFill>
                <a:latin typeface="Arial" pitchFamily="34" charset="0"/>
                <a:cs typeface="Arial" pitchFamily="34" charset="0"/>
              </a:rPr>
              <a:t> 15 </a:t>
            </a:r>
            <a:r>
              <a:rPr lang="en-US" sz="2200" dirty="0" err="1">
                <a:solidFill>
                  <a:schemeClr val="dk1"/>
                </a:solidFill>
                <a:latin typeface="Arial" pitchFamily="34" charset="0"/>
                <a:cs typeface="Arial" pitchFamily="34" charset="0"/>
              </a:rPr>
              <a:t>phút</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sau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có</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mặt</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tại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lớp</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học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của</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cháu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không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thấy</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cháu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mình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đâu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Tìm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vào</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nhà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vệ</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sinh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thấy</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bé</a:t>
            </a:r>
            <a:r>
              <a:rPr lang="en-US" sz="2200" dirty="0">
                <a:solidFill>
                  <a:schemeClr val="dk1"/>
                </a:solidFill>
                <a:latin typeface="Arial" pitchFamily="34" charset="0"/>
                <a:cs typeface="Arial" pitchFamily="34" charset="0"/>
              </a:rPr>
              <a:t> V </a:t>
            </a:r>
            <a:r>
              <a:rPr lang="en-US" sz="2200" dirty="0" err="1">
                <a:solidFill>
                  <a:schemeClr val="dk1"/>
                </a:solidFill>
                <a:latin typeface="Arial" pitchFamily="34" charset="0"/>
                <a:cs typeface="Arial" pitchFamily="34" charset="0"/>
              </a:rPr>
              <a:t>đang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cởi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truồng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trên</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mặt</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lưng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có</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vệt</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bị</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đánh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cháu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vừa</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khóc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vừa</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bò</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trên</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sàn</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đứng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cạnh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là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cô</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giáo</a:t>
            </a:r>
            <a:r>
              <a:rPr lang="en-US" sz="2200" dirty="0">
                <a:solidFill>
                  <a:schemeClr val="dk1"/>
                </a:solidFill>
                <a:latin typeface="Arial" pitchFamily="34" charset="0"/>
                <a:cs typeface="Arial" pitchFamily="34" charset="0"/>
              </a:rPr>
              <a:t> Y. </a:t>
            </a:r>
            <a:r>
              <a:rPr lang="en-US" sz="2200" dirty="0" err="1">
                <a:solidFill>
                  <a:schemeClr val="dk1"/>
                </a:solidFill>
                <a:latin typeface="Arial" pitchFamily="34" charset="0"/>
                <a:cs typeface="Arial" pitchFamily="34" charset="0"/>
              </a:rPr>
              <a:t>Lúc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đó</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cô</a:t>
            </a:r>
            <a:r>
              <a:rPr lang="en-US" sz="2200" dirty="0">
                <a:solidFill>
                  <a:schemeClr val="dk1"/>
                </a:solidFill>
                <a:latin typeface="Arial" pitchFamily="34" charset="0"/>
                <a:cs typeface="Arial" pitchFamily="34" charset="0"/>
              </a:rPr>
              <a:t> T </a:t>
            </a:r>
            <a:r>
              <a:rPr lang="en-US" sz="2200" dirty="0" err="1">
                <a:solidFill>
                  <a:schemeClr val="dk1"/>
                </a:solidFill>
                <a:latin typeface="Arial" pitchFamily="34" charset="0"/>
                <a:cs typeface="Arial" pitchFamily="34" charset="0"/>
              </a:rPr>
              <a:t>dạy</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cùng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lớp</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mới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chạy</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vào</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theo.</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yêu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cầu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giải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thích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nhưng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các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cô</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chỉ</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im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lặng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chủ</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cơ</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sở</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khi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đó</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không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có</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mặt</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tại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cơ</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sở</a:t>
            </a:r>
            <a:r>
              <a:rPr lang="en-US" sz="2200" dirty="0">
                <a:solidFill>
                  <a:schemeClr val="dk1"/>
                </a:solidFill>
                <a:latin typeface="Arial" pitchFamily="34" charset="0"/>
                <a:cs typeface="Arial" pitchFamily="34" charset="0"/>
              </a:rPr>
              <a:t> GDMN, </a:t>
            </a:r>
            <a:r>
              <a:rPr lang="en-US" sz="2200" dirty="0" err="1">
                <a:solidFill>
                  <a:schemeClr val="dk1"/>
                </a:solidFill>
                <a:latin typeface="Arial" pitchFamily="34" charset="0"/>
                <a:cs typeface="Arial" pitchFamily="34" charset="0"/>
              </a:rPr>
              <a:t>quá</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bức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xúc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đã</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bế</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cháu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ra</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công</a:t>
            </a:r>
            <a:r>
              <a:rPr lang="en-US" sz="2200" dirty="0">
                <a:solidFill>
                  <a:schemeClr val="dk1"/>
                </a:solidFill>
                <a:latin typeface="Arial" pitchFamily="34" charset="0"/>
                <a:cs typeface="Arial" pitchFamily="34" charset="0"/>
              </a:rPr>
              <a:t> an </a:t>
            </a:r>
            <a:r>
              <a:rPr lang="en-US" sz="2200" dirty="0" err="1">
                <a:solidFill>
                  <a:schemeClr val="dk1"/>
                </a:solidFill>
                <a:latin typeface="Arial" pitchFamily="34" charset="0"/>
                <a:cs typeface="Arial" pitchFamily="34" charset="0"/>
              </a:rPr>
              <a:t>phường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tố</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cáo</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hành</a:t>
            </a:r>
            <a:r>
              <a:rPr lang="en-US" sz="2200" dirty="0">
                <a:solidFill>
                  <a:schemeClr val="dk1"/>
                </a:solidFill>
                <a:latin typeface="Arial" pitchFamily="34" charset="0"/>
                <a:cs typeface="Arial" pitchFamily="34" charset="0"/>
              </a:rPr>
              <a:t> vi </a:t>
            </a:r>
            <a:r>
              <a:rPr lang="en-US" sz="2200" dirty="0" err="1">
                <a:solidFill>
                  <a:schemeClr val="dk1"/>
                </a:solidFill>
                <a:latin typeface="Arial" pitchFamily="34" charset="0"/>
                <a:cs typeface="Arial" pitchFamily="34" charset="0"/>
              </a:rPr>
              <a:t>bạo</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hành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trẻ</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em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rồi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cho</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cháu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mình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bệnh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viện</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kiểm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tra</a:t>
            </a:r>
            <a:r>
              <a:rPr lang="en-US" sz="2200" dirty="0">
                <a:solidFill>
                  <a:schemeClr val="dk1"/>
                </a:solidFill>
                <a:latin typeface="Arial" pitchFamily="34" charset="0"/>
                <a:cs typeface="Arial" pitchFamily="34" charset="0"/>
              </a:rPr>
              <a:t>.</a:t>
            </a:r>
          </a:p>
        </p:txBody>
      </p:sp>
    </p:spTree>
    <p:extLst>
      <p:ext uri="{BB962C8B-B14F-4D97-AF65-F5344CB8AC3E}">
        <p14:creationId xmlns:p14="http://schemas.microsoft.com/office/powerpoint/2010/main" val="281259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29856" y="762000"/>
            <a:ext cx="8328561" cy="517064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50000"/>
              </a:lnSpc>
            </a:pPr>
            <a:r>
              <a:rPr lang="en-US" sz="2200" dirty="0" err="1">
                <a:latin typeface="Arial" pitchFamily="34" charset="0"/>
                <a:cs typeface="Arial" pitchFamily="34" charset="0"/>
              </a:rPr>
              <a:t>Điều</a:t>
            </a:r>
            <a:r>
              <a:rPr lang="en-US" sz="2200" dirty="0">
                <a:latin typeface="Arial" pitchFamily="34" charset="0"/>
                <a:cs typeface="Arial" pitchFamily="34" charset="0"/>
              </a:rPr>
              <a:t> </a:t>
            </a:r>
            <a:r>
              <a:rPr lang="en-US" sz="2200" dirty="0" smtClean="0">
                <a:latin typeface="Arial" pitchFamily="34" charset="0"/>
                <a:cs typeface="Arial" pitchFamily="34" charset="0"/>
              </a:rPr>
              <a:t>27, </a:t>
            </a:r>
            <a:r>
              <a:rPr lang="en-US" sz="2200" dirty="0">
                <a:latin typeface="Arial" pitchFamily="34" charset="0"/>
                <a:cs typeface="Arial" pitchFamily="34" charset="0"/>
              </a:rPr>
              <a:t> </a:t>
            </a:r>
            <a:r>
              <a:rPr lang="en-US" sz="2200" u="sng" dirty="0" err="1">
                <a:latin typeface="Arial" pitchFamily="34" charset="0"/>
                <a:cs typeface="Arial" pitchFamily="34" charset="0"/>
                <a:hlinkClick r:id="rId3"/>
              </a:rPr>
              <a:t>Nghị</a:t>
            </a:r>
            <a:r>
              <a:rPr lang="en-US" sz="2200" u="sng" dirty="0">
                <a:latin typeface="Arial" pitchFamily="34" charset="0"/>
                <a:cs typeface="Arial" pitchFamily="34" charset="0"/>
                <a:hlinkClick r:id="rId3"/>
              </a:rPr>
              <a:t> </a:t>
            </a:r>
            <a:r>
              <a:rPr lang="en-US" sz="2200" u="sng" dirty="0" err="1">
                <a:latin typeface="Arial" pitchFamily="34" charset="0"/>
                <a:cs typeface="Arial" pitchFamily="34" charset="0"/>
                <a:hlinkClick r:id="rId3"/>
              </a:rPr>
              <a:t>định</a:t>
            </a:r>
            <a:r>
              <a:rPr lang="en-US" sz="2200" u="sng" dirty="0">
                <a:latin typeface="Arial" pitchFamily="34" charset="0"/>
                <a:cs typeface="Arial" pitchFamily="34" charset="0"/>
                <a:hlinkClick r:id="rId3"/>
              </a:rPr>
              <a:t> </a:t>
            </a:r>
            <a:r>
              <a:rPr lang="en-US" sz="2200" u="sng" dirty="0" smtClean="0">
                <a:latin typeface="Arial" pitchFamily="34" charset="0"/>
                <a:cs typeface="Arial" pitchFamily="34" charset="0"/>
                <a:hlinkClick r:id="rId3"/>
              </a:rPr>
              <a:t>144/2013/NĐ-CP</a:t>
            </a:r>
            <a:endParaRPr lang="en-US" sz="2200" u="sng" dirty="0" smtClean="0">
              <a:latin typeface="Arial" pitchFamily="34" charset="0"/>
              <a:cs typeface="Arial" pitchFamily="34" charset="0"/>
            </a:endParaRPr>
          </a:p>
          <a:p>
            <a:pPr>
              <a:lnSpc>
                <a:spcPct val="150000"/>
              </a:lnSpc>
            </a:pPr>
            <a:r>
              <a:rPr lang="vi-VN" sz="2200" dirty="0" smtClean="0">
                <a:latin typeface="Arial" pitchFamily="34" charset="0"/>
                <a:cs typeface="Arial" pitchFamily="34" charset="0"/>
              </a:rPr>
              <a:t>1</a:t>
            </a:r>
            <a:r>
              <a:rPr lang="vi-VN" sz="2200" dirty="0">
                <a:latin typeface="Arial" pitchFamily="34" charset="0"/>
                <a:cs typeface="Arial" pitchFamily="34" charset="0"/>
              </a:rPr>
              <a:t>. Phạt cảnh cáo hoặc phạt tiền đến 500.000 đồng đối với hành vi ngăn cản trẻ em tham gia hoạt động xã hội, sinh hoạt cộng đồng hợp pháp, lành mạnh.</a:t>
            </a:r>
          </a:p>
          <a:p>
            <a:pPr>
              <a:lnSpc>
                <a:spcPct val="150000"/>
              </a:lnSpc>
            </a:pPr>
            <a:r>
              <a:rPr lang="vi-VN" sz="2200" dirty="0">
                <a:latin typeface="Arial" pitchFamily="34" charset="0"/>
                <a:cs typeface="Arial" pitchFamily="34" charset="0"/>
              </a:rPr>
              <a:t>2. Phạt tiền từ 5.000.000 đồng đến 10.000.000 đồng đối với một trong các hành vi sau đây:</a:t>
            </a:r>
          </a:p>
          <a:p>
            <a:pPr>
              <a:lnSpc>
                <a:spcPct val="150000"/>
              </a:lnSpc>
            </a:pPr>
            <a:r>
              <a:rPr lang="vi-VN" sz="2200" dirty="0">
                <a:latin typeface="Arial" pitchFamily="34" charset="0"/>
                <a:cs typeface="Arial" pitchFamily="34" charset="0"/>
              </a:rPr>
              <a:t>a) Xâm phạm thân thể, gây tổn hại về sức khỏe đối với trẻ em;</a:t>
            </a:r>
          </a:p>
          <a:p>
            <a:pPr>
              <a:lnSpc>
                <a:spcPct val="150000"/>
              </a:lnSpc>
            </a:pPr>
            <a:r>
              <a:rPr lang="vi-VN" sz="2200" dirty="0">
                <a:latin typeface="Arial" pitchFamily="34" charset="0"/>
                <a:cs typeface="Arial" pitchFamily="34" charset="0"/>
              </a:rPr>
              <a:t>b) Bắt nhịn ăn, nhịn uống, không cho hoặc hạn chế vệ sinh cá nhân; bắt sống ở nơi có môi trường độc hại, nguy hiểm hoặc các hình thức đối xử tồi tệ khác với trẻ em</a:t>
            </a:r>
            <a:r>
              <a:rPr lang="vi-VN" sz="2200" dirty="0" smtClean="0">
                <a:latin typeface="Arial" pitchFamily="34" charset="0"/>
                <a:cs typeface="Arial" pitchFamily="34" charset="0"/>
              </a:rPr>
              <a:t>;</a:t>
            </a:r>
            <a:endParaRPr lang="vi-VN" sz="2200" dirty="0">
              <a:latin typeface="Arial" pitchFamily="34" charset="0"/>
              <a:cs typeface="Arial" pitchFamily="34" charset="0"/>
            </a:endParaRPr>
          </a:p>
        </p:txBody>
      </p:sp>
    </p:spTree>
    <p:extLst>
      <p:ext uri="{BB962C8B-B14F-4D97-AF65-F5344CB8AC3E}">
        <p14:creationId xmlns:p14="http://schemas.microsoft.com/office/powerpoint/2010/main" val="47383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57200" y="567070"/>
            <a:ext cx="8404761" cy="567847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50000"/>
              </a:lnSpc>
            </a:pPr>
            <a:r>
              <a:rPr lang="vi-VN" sz="2200" dirty="0">
                <a:solidFill>
                  <a:schemeClr val="dk1"/>
                </a:solidFill>
                <a:latin typeface="Arial" pitchFamily="34" charset="0"/>
                <a:cs typeface="Arial" pitchFamily="34" charset="0"/>
              </a:rPr>
              <a:t>c) Gây tổn thương về tinh thần, xúc phạm nhân phẩm, danh dự, lăng nhục, chửi mắng, đe dọa, làm nhục, cách ly, sao nhãng ảnh hưởng đến sự phát triển của trẻ em;</a:t>
            </a:r>
          </a:p>
          <a:p>
            <a:pPr>
              <a:lnSpc>
                <a:spcPct val="150000"/>
              </a:lnSpc>
            </a:pPr>
            <a:r>
              <a:rPr lang="vi-VN" sz="2200" dirty="0">
                <a:solidFill>
                  <a:schemeClr val="dk1"/>
                </a:solidFill>
                <a:latin typeface="Arial" pitchFamily="34" charset="0"/>
                <a:cs typeface="Arial" pitchFamily="34" charset="0"/>
              </a:rPr>
              <a:t>d) Dùng các biện pháp trừng phạt để dạy trẻ em làm trẻ em tổn thương, đau đớn về thể xác, tinh thần;</a:t>
            </a:r>
          </a:p>
          <a:p>
            <a:pPr>
              <a:lnSpc>
                <a:spcPct val="150000"/>
              </a:lnSpc>
            </a:pPr>
            <a:r>
              <a:rPr lang="vi-VN" sz="2200" dirty="0">
                <a:solidFill>
                  <a:schemeClr val="dk1"/>
                </a:solidFill>
                <a:latin typeface="Arial" pitchFamily="34" charset="0"/>
                <a:cs typeface="Arial" pitchFamily="34" charset="0"/>
              </a:rPr>
              <a:t>đ) Thường xuyên đe dọa trẻ em bằng các hình ảnh, âm thanh, con vật, đồ vật làm trẻ em sợ hãi, tổn thương tinh thần.</a:t>
            </a:r>
          </a:p>
          <a:p>
            <a:pPr>
              <a:lnSpc>
                <a:spcPct val="150000"/>
              </a:lnSpc>
            </a:pPr>
            <a:r>
              <a:rPr lang="vi-VN" sz="2200" dirty="0">
                <a:solidFill>
                  <a:schemeClr val="dk1"/>
                </a:solidFill>
                <a:latin typeface="Arial" pitchFamily="34" charset="0"/>
                <a:cs typeface="Arial" pitchFamily="34" charset="0"/>
              </a:rPr>
              <a:t>Biện pháp khắc phục hậu quả:</a:t>
            </a:r>
            <a:r>
              <a:rPr lang="en-US" sz="2200" dirty="0">
                <a:solidFill>
                  <a:schemeClr val="dk1"/>
                </a:solidFill>
                <a:latin typeface="Arial" pitchFamily="34" charset="0"/>
                <a:cs typeface="Arial" pitchFamily="34" charset="0"/>
              </a:rPr>
              <a:t> </a:t>
            </a:r>
            <a:r>
              <a:rPr lang="vi-VN" sz="2200" dirty="0">
                <a:solidFill>
                  <a:schemeClr val="dk1"/>
                </a:solidFill>
                <a:latin typeface="Arial" pitchFamily="34" charset="0"/>
                <a:cs typeface="Arial" pitchFamily="34" charset="0"/>
              </a:rPr>
              <a:t>a) Buộc chịu mọi chi phí để khám bệnh, chữa bệnh (nếu có) cho trẻ em đối với hành vi vi phạm tại Khoản 2 Điều này;</a:t>
            </a:r>
            <a:r>
              <a:rPr lang="en-US" sz="2200" dirty="0">
                <a:solidFill>
                  <a:schemeClr val="dk1"/>
                </a:solidFill>
                <a:latin typeface="Arial" pitchFamily="34" charset="0"/>
                <a:cs typeface="Arial" pitchFamily="34" charset="0"/>
              </a:rPr>
              <a:t> </a:t>
            </a:r>
            <a:r>
              <a:rPr lang="vi-VN" sz="2200" dirty="0">
                <a:solidFill>
                  <a:schemeClr val="dk1"/>
                </a:solidFill>
                <a:latin typeface="Arial" pitchFamily="34" charset="0"/>
                <a:cs typeface="Arial" pitchFamily="34" charset="0"/>
              </a:rPr>
              <a:t>b) Buộc tiêu hủy vật phẩm gây hại cho sức khỏe trẻ em đối với hành vi vi phạm tại Điểm đ Khoản 2 Điều này;</a:t>
            </a:r>
          </a:p>
        </p:txBody>
      </p:sp>
    </p:spTree>
    <p:extLst>
      <p:ext uri="{BB962C8B-B14F-4D97-AF65-F5344CB8AC3E}">
        <p14:creationId xmlns:p14="http://schemas.microsoft.com/office/powerpoint/2010/main" val="23893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33400" y="838200"/>
            <a:ext cx="8229600" cy="466281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en-US" sz="2200" b="1" dirty="0" err="1">
                <a:latin typeface="Arial" pitchFamily="34" charset="0"/>
                <a:cs typeface="Arial" pitchFamily="34" charset="0"/>
              </a:rPr>
              <a:t>Phạt</a:t>
            </a:r>
            <a:r>
              <a:rPr lang="en-US" sz="2200" b="1" dirty="0">
                <a:latin typeface="Arial" pitchFamily="34" charset="0"/>
                <a:cs typeface="Arial" pitchFamily="34" charset="0"/>
              </a:rPr>
              <a:t> </a:t>
            </a:r>
            <a:r>
              <a:rPr lang="en-US" sz="2200" b="1" dirty="0" err="1">
                <a:latin typeface="Arial" pitchFamily="34" charset="0"/>
                <a:cs typeface="Arial" pitchFamily="34" charset="0"/>
              </a:rPr>
              <a:t>hình</a:t>
            </a:r>
            <a:r>
              <a:rPr lang="en-US" sz="2200" b="1" dirty="0">
                <a:latin typeface="Arial" pitchFamily="34" charset="0"/>
                <a:cs typeface="Arial" pitchFamily="34" charset="0"/>
              </a:rPr>
              <a:t> </a:t>
            </a:r>
            <a:r>
              <a:rPr lang="en-US" sz="2200" b="1" dirty="0" err="1">
                <a:latin typeface="Arial" pitchFamily="34" charset="0"/>
                <a:cs typeface="Arial" pitchFamily="34" charset="0"/>
              </a:rPr>
              <a:t>sự</a:t>
            </a:r>
            <a:r>
              <a:rPr lang="en-US" sz="2200" b="1" dirty="0">
                <a:latin typeface="Arial" pitchFamily="34" charset="0"/>
                <a:cs typeface="Arial" pitchFamily="34" charset="0"/>
              </a:rPr>
              <a:t> </a:t>
            </a:r>
            <a:r>
              <a:rPr lang="en-US" sz="2200" b="1" dirty="0" err="1">
                <a:latin typeface="Arial" pitchFamily="34" charset="0"/>
                <a:cs typeface="Arial" pitchFamily="34" charset="0"/>
              </a:rPr>
              <a:t>theo</a:t>
            </a:r>
            <a:r>
              <a:rPr lang="en-US" sz="2200" b="1" dirty="0">
                <a:latin typeface="Arial" pitchFamily="34" charset="0"/>
                <a:cs typeface="Arial" pitchFamily="34" charset="0"/>
              </a:rPr>
              <a:t> </a:t>
            </a:r>
            <a:r>
              <a:rPr lang="en-US" sz="2200" b="1" u="sng" dirty="0" err="1">
                <a:latin typeface="Arial" pitchFamily="34" charset="0"/>
                <a:cs typeface="Arial" pitchFamily="34" charset="0"/>
                <a:hlinkClick r:id="rId3"/>
              </a:rPr>
              <a:t>Bộ</a:t>
            </a:r>
            <a:r>
              <a:rPr lang="en-US" sz="2200" b="1" u="sng" dirty="0">
                <a:latin typeface="Arial" pitchFamily="34" charset="0"/>
                <a:cs typeface="Arial" pitchFamily="34" charset="0"/>
                <a:hlinkClick r:id="rId3"/>
              </a:rPr>
              <a:t> </a:t>
            </a:r>
            <a:r>
              <a:rPr lang="en-US" sz="2200" b="1" u="sng" dirty="0" err="1">
                <a:latin typeface="Arial" pitchFamily="34" charset="0"/>
                <a:cs typeface="Arial" pitchFamily="34" charset="0"/>
                <a:hlinkClick r:id="rId3"/>
              </a:rPr>
              <a:t>luật</a:t>
            </a:r>
            <a:r>
              <a:rPr lang="en-US" sz="2200" b="1" u="sng" dirty="0">
                <a:latin typeface="Arial" pitchFamily="34" charset="0"/>
                <a:cs typeface="Arial" pitchFamily="34" charset="0"/>
                <a:hlinkClick r:id="rId3"/>
              </a:rPr>
              <a:t> </a:t>
            </a:r>
            <a:r>
              <a:rPr lang="en-US" sz="2200" b="1" u="sng" dirty="0" err="1">
                <a:latin typeface="Arial" pitchFamily="34" charset="0"/>
                <a:cs typeface="Arial" pitchFamily="34" charset="0"/>
                <a:hlinkClick r:id="rId3"/>
              </a:rPr>
              <a:t>Hình</a:t>
            </a:r>
            <a:r>
              <a:rPr lang="en-US" sz="2200" b="1" u="sng" dirty="0">
                <a:latin typeface="Arial" pitchFamily="34" charset="0"/>
                <a:cs typeface="Arial" pitchFamily="34" charset="0"/>
                <a:hlinkClick r:id="rId3"/>
              </a:rPr>
              <a:t> </a:t>
            </a:r>
            <a:r>
              <a:rPr lang="en-US" sz="2200" b="1" u="sng" dirty="0" err="1">
                <a:latin typeface="Arial" pitchFamily="34" charset="0"/>
                <a:cs typeface="Arial" pitchFamily="34" charset="0"/>
                <a:hlinkClick r:id="rId3"/>
              </a:rPr>
              <a:t>sự</a:t>
            </a:r>
            <a:r>
              <a:rPr lang="en-US" sz="2200" b="1" u="sng" dirty="0">
                <a:latin typeface="Arial" pitchFamily="34" charset="0"/>
                <a:cs typeface="Arial" pitchFamily="34" charset="0"/>
                <a:hlinkClick r:id="rId3"/>
              </a:rPr>
              <a:t> 2015</a:t>
            </a:r>
            <a:endParaRPr lang="en-US" sz="2200" dirty="0">
              <a:latin typeface="Arial" pitchFamily="34" charset="0"/>
              <a:cs typeface="Arial" pitchFamily="34" charset="0"/>
            </a:endParaRPr>
          </a:p>
          <a:p>
            <a:pPr algn="just">
              <a:lnSpc>
                <a:spcPct val="150000"/>
              </a:lnSpc>
            </a:pP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Tùy</a:t>
            </a:r>
            <a:r>
              <a:rPr lang="en-US" sz="2200" dirty="0" smtClean="0">
                <a:latin typeface="Arial" pitchFamily="34" charset="0"/>
                <a:cs typeface="Arial" pitchFamily="34" charset="0"/>
              </a:rPr>
              <a:t> </a:t>
            </a:r>
            <a:r>
              <a:rPr lang="en-US" sz="2200" dirty="0" err="1">
                <a:latin typeface="Arial" pitchFamily="34" charset="0"/>
                <a:cs typeface="Arial" pitchFamily="34" charset="0"/>
              </a:rPr>
              <a:t>tính</a:t>
            </a:r>
            <a:r>
              <a:rPr lang="en-US" sz="2200" dirty="0">
                <a:latin typeface="Arial" pitchFamily="34" charset="0"/>
                <a:cs typeface="Arial" pitchFamily="34" charset="0"/>
              </a:rPr>
              <a:t> </a:t>
            </a:r>
            <a:r>
              <a:rPr lang="en-US" sz="2200" dirty="0" err="1">
                <a:latin typeface="Arial" pitchFamily="34" charset="0"/>
                <a:cs typeface="Arial" pitchFamily="34" charset="0"/>
              </a:rPr>
              <a:t>chất</a:t>
            </a:r>
            <a:r>
              <a:rPr lang="en-US" sz="2200" dirty="0">
                <a:latin typeface="Arial" pitchFamily="34" charset="0"/>
                <a:cs typeface="Arial" pitchFamily="34" charset="0"/>
              </a:rPr>
              <a:t> </a:t>
            </a:r>
            <a:r>
              <a:rPr lang="en-US" sz="2200" dirty="0" err="1">
                <a:latin typeface="Arial" pitchFamily="34" charset="0"/>
                <a:cs typeface="Arial" pitchFamily="34" charset="0"/>
              </a:rPr>
              <a:t>của</a:t>
            </a:r>
            <a:r>
              <a:rPr lang="en-US" sz="2200" dirty="0">
                <a:latin typeface="Arial" pitchFamily="34" charset="0"/>
                <a:cs typeface="Arial" pitchFamily="34" charset="0"/>
              </a:rPr>
              <a:t> </a:t>
            </a:r>
            <a:r>
              <a:rPr lang="en-US" sz="2200" dirty="0" err="1">
                <a:latin typeface="Arial" pitchFamily="34" charset="0"/>
                <a:cs typeface="Arial" pitchFamily="34" charset="0"/>
              </a:rPr>
              <a:t>từng</a:t>
            </a:r>
            <a:r>
              <a:rPr lang="en-US" sz="2200" dirty="0">
                <a:latin typeface="Arial" pitchFamily="34" charset="0"/>
                <a:cs typeface="Arial" pitchFamily="34" charset="0"/>
              </a:rPr>
              <a:t> </a:t>
            </a:r>
            <a:r>
              <a:rPr lang="en-US" sz="2200" dirty="0" err="1">
                <a:latin typeface="Arial" pitchFamily="34" charset="0"/>
                <a:cs typeface="Arial" pitchFamily="34" charset="0"/>
              </a:rPr>
              <a:t>sự</a:t>
            </a:r>
            <a:r>
              <a:rPr lang="en-US" sz="2200" dirty="0">
                <a:latin typeface="Arial" pitchFamily="34" charset="0"/>
                <a:cs typeface="Arial" pitchFamily="34" charset="0"/>
              </a:rPr>
              <a:t> </a:t>
            </a:r>
            <a:r>
              <a:rPr lang="en-US" sz="2200" dirty="0" err="1">
                <a:latin typeface="Arial" pitchFamily="34" charset="0"/>
                <a:cs typeface="Arial" pitchFamily="34" charset="0"/>
              </a:rPr>
              <a:t>việc</a:t>
            </a:r>
            <a:r>
              <a:rPr lang="en-US" sz="2200" dirty="0">
                <a:latin typeface="Arial" pitchFamily="34" charset="0"/>
                <a:cs typeface="Arial" pitchFamily="34" charset="0"/>
              </a:rPr>
              <a:t>, </a:t>
            </a:r>
            <a:r>
              <a:rPr lang="en-US" sz="2200" dirty="0" err="1">
                <a:latin typeface="Arial" pitchFamily="34" charset="0"/>
                <a:cs typeface="Arial" pitchFamily="34" charset="0"/>
              </a:rPr>
              <a:t>người</a:t>
            </a:r>
            <a:r>
              <a:rPr lang="en-US" sz="2200" dirty="0">
                <a:latin typeface="Arial" pitchFamily="34" charset="0"/>
                <a:cs typeface="Arial" pitchFamily="34" charset="0"/>
              </a:rPr>
              <a:t> </a:t>
            </a:r>
            <a:r>
              <a:rPr lang="en-US" sz="2200" dirty="0" err="1">
                <a:latin typeface="Arial" pitchFamily="34" charset="0"/>
                <a:cs typeface="Arial" pitchFamily="34" charset="0"/>
              </a:rPr>
              <a:t>có</a:t>
            </a:r>
            <a:r>
              <a:rPr lang="en-US" sz="2200" dirty="0">
                <a:latin typeface="Arial" pitchFamily="34" charset="0"/>
                <a:cs typeface="Arial" pitchFamily="34" charset="0"/>
              </a:rPr>
              <a:t> </a:t>
            </a:r>
            <a:r>
              <a:rPr lang="en-US" sz="2200" dirty="0" err="1">
                <a:latin typeface="Arial" pitchFamily="34" charset="0"/>
                <a:cs typeface="Arial" pitchFamily="34" charset="0"/>
              </a:rPr>
              <a:t>hành</a:t>
            </a:r>
            <a:r>
              <a:rPr lang="en-US" sz="2200" dirty="0">
                <a:latin typeface="Arial" pitchFamily="34" charset="0"/>
                <a:cs typeface="Arial" pitchFamily="34" charset="0"/>
              </a:rPr>
              <a:t> vi </a:t>
            </a:r>
            <a:r>
              <a:rPr lang="en-US" sz="2200" dirty="0" err="1">
                <a:latin typeface="Arial" pitchFamily="34" charset="0"/>
                <a:cs typeface="Arial" pitchFamily="34" charset="0"/>
              </a:rPr>
              <a:t>ngược</a:t>
            </a:r>
            <a:r>
              <a:rPr lang="en-US" sz="2200" dirty="0">
                <a:latin typeface="Arial" pitchFamily="34" charset="0"/>
                <a:cs typeface="Arial" pitchFamily="34" charset="0"/>
              </a:rPr>
              <a:t> </a:t>
            </a:r>
            <a:r>
              <a:rPr lang="en-US" sz="2200" dirty="0" err="1">
                <a:latin typeface="Arial" pitchFamily="34" charset="0"/>
                <a:cs typeface="Arial" pitchFamily="34" charset="0"/>
              </a:rPr>
              <a:t>đãi</a:t>
            </a:r>
            <a:r>
              <a:rPr lang="en-US" sz="2200" dirty="0">
                <a:latin typeface="Arial" pitchFamily="34" charset="0"/>
                <a:cs typeface="Arial" pitchFamily="34" charset="0"/>
              </a:rPr>
              <a:t>, </a:t>
            </a:r>
            <a:r>
              <a:rPr lang="en-US" sz="2200" dirty="0" err="1">
                <a:latin typeface="Arial" pitchFamily="34" charset="0"/>
                <a:cs typeface="Arial" pitchFamily="34" charset="0"/>
              </a:rPr>
              <a:t>bạo</a:t>
            </a:r>
            <a:r>
              <a:rPr lang="en-US" sz="2200" dirty="0">
                <a:latin typeface="Arial" pitchFamily="34" charset="0"/>
                <a:cs typeface="Arial" pitchFamily="34" charset="0"/>
              </a:rPr>
              <a:t> </a:t>
            </a:r>
            <a:r>
              <a:rPr lang="en-US" sz="2200" dirty="0" err="1">
                <a:latin typeface="Arial" pitchFamily="34" charset="0"/>
                <a:cs typeface="Arial" pitchFamily="34" charset="0"/>
              </a:rPr>
              <a:t>hành</a:t>
            </a:r>
            <a:r>
              <a:rPr lang="en-US" sz="2200" dirty="0">
                <a:latin typeface="Arial" pitchFamily="34" charset="0"/>
                <a:cs typeface="Arial" pitchFamily="34" charset="0"/>
              </a:rPr>
              <a:t> </a:t>
            </a:r>
            <a:r>
              <a:rPr lang="en-US" sz="2200" dirty="0" err="1">
                <a:latin typeface="Arial" pitchFamily="34" charset="0"/>
                <a:cs typeface="Arial" pitchFamily="34" charset="0"/>
              </a:rPr>
              <a:t>trẻ</a:t>
            </a:r>
            <a:r>
              <a:rPr lang="en-US" sz="2200" dirty="0">
                <a:latin typeface="Arial" pitchFamily="34" charset="0"/>
                <a:cs typeface="Arial" pitchFamily="34" charset="0"/>
              </a:rPr>
              <a:t> </a:t>
            </a:r>
            <a:r>
              <a:rPr lang="en-US" sz="2200" dirty="0" err="1">
                <a:latin typeface="Arial" pitchFamily="34" charset="0"/>
                <a:cs typeface="Arial" pitchFamily="34" charset="0"/>
              </a:rPr>
              <a:t>em</a:t>
            </a:r>
            <a:r>
              <a:rPr lang="en-US" sz="2200" dirty="0">
                <a:latin typeface="Arial" pitchFamily="34" charset="0"/>
                <a:cs typeface="Arial" pitchFamily="34" charset="0"/>
              </a:rPr>
              <a:t> </a:t>
            </a:r>
            <a:r>
              <a:rPr lang="en-US" sz="2200" dirty="0" err="1">
                <a:latin typeface="Arial" pitchFamily="34" charset="0"/>
                <a:cs typeface="Arial" pitchFamily="34" charset="0"/>
              </a:rPr>
              <a:t>có</a:t>
            </a:r>
            <a:r>
              <a:rPr lang="en-US" sz="2200" dirty="0">
                <a:latin typeface="Arial" pitchFamily="34" charset="0"/>
                <a:cs typeface="Arial" pitchFamily="34" charset="0"/>
              </a:rPr>
              <a:t> </a:t>
            </a:r>
            <a:r>
              <a:rPr lang="en-US" sz="2200" dirty="0" err="1">
                <a:latin typeface="Arial" pitchFamily="34" charset="0"/>
                <a:cs typeface="Arial" pitchFamily="34" charset="0"/>
              </a:rPr>
              <a:t>thể</a:t>
            </a:r>
            <a:r>
              <a:rPr lang="en-US" sz="2200" dirty="0">
                <a:latin typeface="Arial" pitchFamily="34" charset="0"/>
                <a:cs typeface="Arial" pitchFamily="34" charset="0"/>
              </a:rPr>
              <a:t> </a:t>
            </a:r>
            <a:r>
              <a:rPr lang="en-US" sz="2200" dirty="0" err="1">
                <a:latin typeface="Arial" pitchFamily="34" charset="0"/>
                <a:cs typeface="Arial" pitchFamily="34" charset="0"/>
              </a:rPr>
              <a:t>sẽ</a:t>
            </a:r>
            <a:r>
              <a:rPr lang="en-US" sz="2200" dirty="0">
                <a:latin typeface="Arial" pitchFamily="34" charset="0"/>
                <a:cs typeface="Arial" pitchFamily="34" charset="0"/>
              </a:rPr>
              <a:t> </a:t>
            </a:r>
            <a:r>
              <a:rPr lang="en-US" sz="2200" dirty="0" err="1">
                <a:latin typeface="Arial" pitchFamily="34" charset="0"/>
                <a:cs typeface="Arial" pitchFamily="34" charset="0"/>
              </a:rPr>
              <a:t>bị</a:t>
            </a:r>
            <a:r>
              <a:rPr lang="en-US" sz="2200" dirty="0">
                <a:latin typeface="Arial" pitchFamily="34" charset="0"/>
                <a:cs typeface="Arial" pitchFamily="34" charset="0"/>
              </a:rPr>
              <a:t> </a:t>
            </a:r>
            <a:r>
              <a:rPr lang="en-US" sz="2200" dirty="0" err="1">
                <a:latin typeface="Arial" pitchFamily="34" charset="0"/>
                <a:cs typeface="Arial" pitchFamily="34" charset="0"/>
              </a:rPr>
              <a:t>xử</a:t>
            </a:r>
            <a:r>
              <a:rPr lang="en-US" sz="2200" dirty="0">
                <a:latin typeface="Arial" pitchFamily="34" charset="0"/>
                <a:cs typeface="Arial" pitchFamily="34" charset="0"/>
              </a:rPr>
              <a:t> </a:t>
            </a:r>
            <a:r>
              <a:rPr lang="en-US" sz="2200" dirty="0" err="1">
                <a:latin typeface="Arial" pitchFamily="34" charset="0"/>
                <a:cs typeface="Arial" pitchFamily="34" charset="0"/>
              </a:rPr>
              <a:t>lý</a:t>
            </a:r>
            <a:r>
              <a:rPr lang="en-US" sz="2200" dirty="0">
                <a:latin typeface="Arial" pitchFamily="34" charset="0"/>
                <a:cs typeface="Arial" pitchFamily="34" charset="0"/>
              </a:rPr>
              <a:t> </a:t>
            </a:r>
            <a:r>
              <a:rPr lang="en-US" sz="2200" dirty="0" err="1">
                <a:latin typeface="Arial" pitchFamily="34" charset="0"/>
                <a:cs typeface="Arial" pitchFamily="34" charset="0"/>
              </a:rPr>
              <a:t>về</a:t>
            </a:r>
            <a:r>
              <a:rPr lang="en-US" sz="2200" dirty="0">
                <a:latin typeface="Arial" pitchFamily="34" charset="0"/>
                <a:cs typeface="Arial" pitchFamily="34" charset="0"/>
              </a:rPr>
              <a:t> </a:t>
            </a:r>
            <a:r>
              <a:rPr lang="en-US" sz="2200" dirty="0" err="1">
                <a:latin typeface="Arial" pitchFamily="34" charset="0"/>
                <a:cs typeface="Arial" pitchFamily="34" charset="0"/>
              </a:rPr>
              <a:t>một</a:t>
            </a:r>
            <a:r>
              <a:rPr lang="en-US" sz="2200" dirty="0">
                <a:latin typeface="Arial" pitchFamily="34" charset="0"/>
                <a:cs typeface="Arial" pitchFamily="34" charset="0"/>
              </a:rPr>
              <a:t> </a:t>
            </a:r>
            <a:r>
              <a:rPr lang="en-US" sz="2200" dirty="0" err="1">
                <a:latin typeface="Arial" pitchFamily="34" charset="0"/>
                <a:cs typeface="Arial" pitchFamily="34" charset="0"/>
              </a:rPr>
              <a:t>trong</a:t>
            </a:r>
            <a:r>
              <a:rPr lang="en-US" sz="2200" dirty="0">
                <a:latin typeface="Arial" pitchFamily="34" charset="0"/>
                <a:cs typeface="Arial" pitchFamily="34" charset="0"/>
              </a:rPr>
              <a:t> </a:t>
            </a:r>
            <a:r>
              <a:rPr lang="en-US" sz="2200" dirty="0" err="1">
                <a:latin typeface="Arial" pitchFamily="34" charset="0"/>
                <a:cs typeface="Arial" pitchFamily="34" charset="0"/>
              </a:rPr>
              <a:t>các</a:t>
            </a:r>
            <a:r>
              <a:rPr lang="en-US" sz="2200" dirty="0">
                <a:latin typeface="Arial" pitchFamily="34" charset="0"/>
                <a:cs typeface="Arial" pitchFamily="34" charset="0"/>
              </a:rPr>
              <a:t> </a:t>
            </a:r>
            <a:r>
              <a:rPr lang="en-US" sz="2200" dirty="0" err="1">
                <a:latin typeface="Arial" pitchFamily="34" charset="0"/>
                <a:cs typeface="Arial" pitchFamily="34" charset="0"/>
              </a:rPr>
              <a:t>tội</a:t>
            </a:r>
            <a:r>
              <a:rPr lang="en-US" sz="2200" dirty="0">
                <a:latin typeface="Arial" pitchFamily="34" charset="0"/>
                <a:cs typeface="Arial" pitchFamily="34" charset="0"/>
              </a:rPr>
              <a:t> </a:t>
            </a:r>
            <a:r>
              <a:rPr lang="en-US" sz="2200" dirty="0" err="1">
                <a:latin typeface="Arial" pitchFamily="34" charset="0"/>
                <a:cs typeface="Arial" pitchFamily="34" charset="0"/>
              </a:rPr>
              <a:t>sau</a:t>
            </a:r>
            <a:r>
              <a:rPr lang="en-US" sz="2200" dirty="0">
                <a:latin typeface="Arial" pitchFamily="34" charset="0"/>
                <a:cs typeface="Arial" pitchFamily="34" charset="0"/>
              </a:rPr>
              <a:t> </a:t>
            </a:r>
            <a:r>
              <a:rPr lang="en-US" sz="2200" dirty="0" err="1">
                <a:latin typeface="Arial" pitchFamily="34" charset="0"/>
                <a:cs typeface="Arial" pitchFamily="34" charset="0"/>
              </a:rPr>
              <a:t>đây</a:t>
            </a:r>
            <a:r>
              <a:rPr lang="en-US" sz="2200" dirty="0">
                <a:latin typeface="Arial" pitchFamily="34" charset="0"/>
                <a:cs typeface="Arial" pitchFamily="34" charset="0"/>
              </a:rPr>
              <a:t>:</a:t>
            </a:r>
          </a:p>
          <a:p>
            <a:pPr algn="just">
              <a:lnSpc>
                <a:spcPct val="150000"/>
              </a:lnSpc>
            </a:pPr>
            <a:r>
              <a:rPr lang="en-US" sz="2200" b="1" i="1" dirty="0" smtClean="0">
                <a:latin typeface="Arial" pitchFamily="34" charset="0"/>
                <a:cs typeface="Arial" pitchFamily="34" charset="0"/>
              </a:rPr>
              <a:t>+ </a:t>
            </a:r>
            <a:r>
              <a:rPr lang="en-US" sz="2200" b="1" i="1" dirty="0" err="1" smtClean="0">
                <a:latin typeface="Arial" pitchFamily="34" charset="0"/>
                <a:cs typeface="Arial" pitchFamily="34" charset="0"/>
              </a:rPr>
              <a:t>Tội</a:t>
            </a:r>
            <a:r>
              <a:rPr lang="en-US" sz="2200" b="1" i="1" dirty="0" smtClean="0">
                <a:latin typeface="Arial" pitchFamily="34" charset="0"/>
                <a:cs typeface="Arial" pitchFamily="34" charset="0"/>
              </a:rPr>
              <a:t> </a:t>
            </a:r>
            <a:r>
              <a:rPr lang="en-US" sz="2200" b="1" i="1" dirty="0" err="1">
                <a:latin typeface="Arial" pitchFamily="34" charset="0"/>
                <a:cs typeface="Arial" pitchFamily="34" charset="0"/>
              </a:rPr>
              <a:t>cố</a:t>
            </a:r>
            <a:r>
              <a:rPr lang="en-US" sz="2200" b="1" i="1" dirty="0">
                <a:latin typeface="Arial" pitchFamily="34" charset="0"/>
                <a:cs typeface="Arial" pitchFamily="34" charset="0"/>
              </a:rPr>
              <a:t> ý </a:t>
            </a:r>
            <a:r>
              <a:rPr lang="en-US" sz="2200" b="1" i="1" dirty="0" err="1">
                <a:latin typeface="Arial" pitchFamily="34" charset="0"/>
                <a:cs typeface="Arial" pitchFamily="34" charset="0"/>
              </a:rPr>
              <a:t>gây</a:t>
            </a:r>
            <a:r>
              <a:rPr lang="en-US" sz="2200" b="1" i="1" dirty="0">
                <a:latin typeface="Arial" pitchFamily="34" charset="0"/>
                <a:cs typeface="Arial" pitchFamily="34" charset="0"/>
              </a:rPr>
              <a:t> </a:t>
            </a:r>
            <a:r>
              <a:rPr lang="en-US" sz="2200" b="1" i="1" dirty="0" err="1">
                <a:latin typeface="Arial" pitchFamily="34" charset="0"/>
                <a:cs typeface="Arial" pitchFamily="34" charset="0"/>
              </a:rPr>
              <a:t>thương</a:t>
            </a:r>
            <a:r>
              <a:rPr lang="en-US" sz="2200" b="1" i="1" dirty="0">
                <a:latin typeface="Arial" pitchFamily="34" charset="0"/>
                <a:cs typeface="Arial" pitchFamily="34" charset="0"/>
              </a:rPr>
              <a:t> </a:t>
            </a:r>
            <a:r>
              <a:rPr lang="en-US" sz="2200" b="1" i="1" dirty="0" err="1">
                <a:latin typeface="Arial" pitchFamily="34" charset="0"/>
                <a:cs typeface="Arial" pitchFamily="34" charset="0"/>
              </a:rPr>
              <a:t>tích</a:t>
            </a:r>
            <a:r>
              <a:rPr lang="en-US" sz="2200" b="1" i="1" dirty="0">
                <a:latin typeface="Arial" pitchFamily="34" charset="0"/>
                <a:cs typeface="Arial" pitchFamily="34" charset="0"/>
              </a:rPr>
              <a:t> (</a:t>
            </a:r>
            <a:r>
              <a:rPr lang="en-US" sz="2200" b="1" i="1" dirty="0" err="1">
                <a:latin typeface="Arial" pitchFamily="34" charset="0"/>
                <a:cs typeface="Arial" pitchFamily="34" charset="0"/>
              </a:rPr>
              <a:t>Điều</a:t>
            </a:r>
            <a:r>
              <a:rPr lang="en-US" sz="2200" b="1" i="1" dirty="0">
                <a:latin typeface="Arial" pitchFamily="34" charset="0"/>
                <a:cs typeface="Arial" pitchFamily="34" charset="0"/>
              </a:rPr>
              <a:t> 134)</a:t>
            </a:r>
            <a:endParaRPr lang="en-US" sz="2200" dirty="0">
              <a:latin typeface="Arial" pitchFamily="34" charset="0"/>
              <a:cs typeface="Arial" pitchFamily="34" charset="0"/>
            </a:endParaRPr>
          </a:p>
          <a:p>
            <a:pPr algn="just">
              <a:lnSpc>
                <a:spcPct val="150000"/>
              </a:lnSpc>
            </a:pPr>
            <a:r>
              <a:rPr lang="en-US" sz="2200" dirty="0" smtClean="0">
                <a:latin typeface="Arial" pitchFamily="34" charset="0"/>
                <a:cs typeface="Arial" pitchFamily="34" charset="0"/>
              </a:rPr>
              <a:t>- Theo </a:t>
            </a:r>
            <a:r>
              <a:rPr lang="en-US" sz="2200" dirty="0" err="1">
                <a:latin typeface="Arial" pitchFamily="34" charset="0"/>
                <a:cs typeface="Arial" pitchFamily="34" charset="0"/>
              </a:rPr>
              <a:t>Điều</a:t>
            </a:r>
            <a:r>
              <a:rPr lang="en-US" sz="2200" dirty="0">
                <a:latin typeface="Arial" pitchFamily="34" charset="0"/>
                <a:cs typeface="Arial" pitchFamily="34" charset="0"/>
              </a:rPr>
              <a:t> 134 </a:t>
            </a:r>
            <a:r>
              <a:rPr lang="en-US" sz="2200" dirty="0" err="1">
                <a:latin typeface="Arial" pitchFamily="34" charset="0"/>
                <a:cs typeface="Arial" pitchFamily="34" charset="0"/>
              </a:rPr>
              <a:t>Bộ</a:t>
            </a:r>
            <a:r>
              <a:rPr lang="en-US" sz="2200" dirty="0">
                <a:latin typeface="Arial" pitchFamily="34" charset="0"/>
                <a:cs typeface="Arial" pitchFamily="34" charset="0"/>
              </a:rPr>
              <a:t> </a:t>
            </a:r>
            <a:r>
              <a:rPr lang="en-US" sz="2200" dirty="0" err="1">
                <a:latin typeface="Arial" pitchFamily="34" charset="0"/>
                <a:cs typeface="Arial" pitchFamily="34" charset="0"/>
              </a:rPr>
              <a:t>luật</a:t>
            </a:r>
            <a:r>
              <a:rPr lang="en-US" sz="2200" dirty="0">
                <a:latin typeface="Arial" pitchFamily="34" charset="0"/>
                <a:cs typeface="Arial" pitchFamily="34" charset="0"/>
              </a:rPr>
              <a:t> </a:t>
            </a:r>
            <a:r>
              <a:rPr lang="en-US" sz="2200" dirty="0" err="1">
                <a:latin typeface="Arial" pitchFamily="34" charset="0"/>
                <a:cs typeface="Arial" pitchFamily="34" charset="0"/>
              </a:rPr>
              <a:t>Hình</a:t>
            </a:r>
            <a:r>
              <a:rPr lang="en-US" sz="2200" dirty="0">
                <a:latin typeface="Arial" pitchFamily="34" charset="0"/>
                <a:cs typeface="Arial" pitchFamily="34" charset="0"/>
              </a:rPr>
              <a:t> </a:t>
            </a:r>
            <a:r>
              <a:rPr lang="en-US" sz="2200" dirty="0" err="1">
                <a:latin typeface="Arial" pitchFamily="34" charset="0"/>
                <a:cs typeface="Arial" pitchFamily="34" charset="0"/>
              </a:rPr>
              <a:t>sự</a:t>
            </a:r>
            <a:r>
              <a:rPr lang="en-US" sz="2200" dirty="0">
                <a:latin typeface="Arial" pitchFamily="34" charset="0"/>
                <a:cs typeface="Arial" pitchFamily="34" charset="0"/>
              </a:rPr>
              <a:t> </a:t>
            </a:r>
            <a:r>
              <a:rPr lang="en-US" sz="2200" dirty="0" err="1">
                <a:latin typeface="Arial" pitchFamily="34" charset="0"/>
                <a:cs typeface="Arial" pitchFamily="34" charset="0"/>
              </a:rPr>
              <a:t>năm</a:t>
            </a:r>
            <a:r>
              <a:rPr lang="en-US" sz="2200" dirty="0">
                <a:latin typeface="Arial" pitchFamily="34" charset="0"/>
                <a:cs typeface="Arial" pitchFamily="34" charset="0"/>
              </a:rPr>
              <a:t> 2015, </a:t>
            </a:r>
            <a:r>
              <a:rPr lang="en-US" sz="2200" dirty="0" err="1">
                <a:latin typeface="Arial" pitchFamily="34" charset="0"/>
                <a:cs typeface="Arial" pitchFamily="34" charset="0"/>
              </a:rPr>
              <a:t>người</a:t>
            </a:r>
            <a:r>
              <a:rPr lang="en-US" sz="2200" dirty="0">
                <a:latin typeface="Arial" pitchFamily="34" charset="0"/>
                <a:cs typeface="Arial" pitchFamily="34" charset="0"/>
              </a:rPr>
              <a:t> </a:t>
            </a:r>
            <a:r>
              <a:rPr lang="en-US" sz="2200" dirty="0" err="1">
                <a:latin typeface="Arial" pitchFamily="34" charset="0"/>
                <a:cs typeface="Arial" pitchFamily="34" charset="0"/>
              </a:rPr>
              <a:t>cố</a:t>
            </a:r>
            <a:r>
              <a:rPr lang="en-US" sz="2200" dirty="0">
                <a:latin typeface="Arial" pitchFamily="34" charset="0"/>
                <a:cs typeface="Arial" pitchFamily="34" charset="0"/>
              </a:rPr>
              <a:t> ý </a:t>
            </a:r>
            <a:r>
              <a:rPr lang="en-US" sz="2200" dirty="0" err="1">
                <a:latin typeface="Arial" pitchFamily="34" charset="0"/>
                <a:cs typeface="Arial" pitchFamily="34" charset="0"/>
              </a:rPr>
              <a:t>gây</a:t>
            </a:r>
            <a:r>
              <a:rPr lang="en-US" sz="2200" dirty="0">
                <a:latin typeface="Arial" pitchFamily="34" charset="0"/>
                <a:cs typeface="Arial" pitchFamily="34" charset="0"/>
              </a:rPr>
              <a:t> </a:t>
            </a:r>
            <a:r>
              <a:rPr lang="en-US" sz="2200" dirty="0" err="1">
                <a:latin typeface="Arial" pitchFamily="34" charset="0"/>
                <a:cs typeface="Arial" pitchFamily="34" charset="0"/>
              </a:rPr>
              <a:t>thương</a:t>
            </a:r>
            <a:r>
              <a:rPr lang="en-US" sz="2200" dirty="0">
                <a:latin typeface="Arial" pitchFamily="34" charset="0"/>
                <a:cs typeface="Arial" pitchFamily="34" charset="0"/>
              </a:rPr>
              <a:t> </a:t>
            </a:r>
            <a:r>
              <a:rPr lang="en-US" sz="2200" dirty="0" err="1">
                <a:latin typeface="Arial" pitchFamily="34" charset="0"/>
                <a:cs typeface="Arial" pitchFamily="34" charset="0"/>
              </a:rPr>
              <a:t>tích</a:t>
            </a:r>
            <a:r>
              <a:rPr lang="en-US" sz="2200" dirty="0">
                <a:latin typeface="Arial" pitchFamily="34" charset="0"/>
                <a:cs typeface="Arial" pitchFamily="34" charset="0"/>
              </a:rPr>
              <a:t> </a:t>
            </a:r>
            <a:r>
              <a:rPr lang="en-US" sz="2200" dirty="0" err="1">
                <a:latin typeface="Arial" pitchFamily="34" charset="0"/>
                <a:cs typeface="Arial" pitchFamily="34" charset="0"/>
              </a:rPr>
              <a:t>hoặc</a:t>
            </a:r>
            <a:r>
              <a:rPr lang="en-US" sz="2200" dirty="0">
                <a:latin typeface="Arial" pitchFamily="34" charset="0"/>
                <a:cs typeface="Arial" pitchFamily="34" charset="0"/>
              </a:rPr>
              <a:t> </a:t>
            </a:r>
            <a:r>
              <a:rPr lang="en-US" sz="2200" dirty="0" err="1">
                <a:latin typeface="Arial" pitchFamily="34" charset="0"/>
                <a:cs typeface="Arial" pitchFamily="34" charset="0"/>
              </a:rPr>
              <a:t>gây</a:t>
            </a:r>
            <a:r>
              <a:rPr lang="en-US" sz="2200" dirty="0">
                <a:latin typeface="Arial" pitchFamily="34" charset="0"/>
                <a:cs typeface="Arial" pitchFamily="34" charset="0"/>
              </a:rPr>
              <a:t> </a:t>
            </a:r>
            <a:r>
              <a:rPr lang="en-US" sz="2200" dirty="0" err="1">
                <a:latin typeface="Arial" pitchFamily="34" charset="0"/>
                <a:cs typeface="Arial" pitchFamily="34" charset="0"/>
              </a:rPr>
              <a:t>tổn</a:t>
            </a:r>
            <a:r>
              <a:rPr lang="en-US" sz="2200" dirty="0">
                <a:latin typeface="Arial" pitchFamily="34" charset="0"/>
                <a:cs typeface="Arial" pitchFamily="34" charset="0"/>
              </a:rPr>
              <a:t> </a:t>
            </a:r>
            <a:r>
              <a:rPr lang="en-US" sz="2200" dirty="0" err="1">
                <a:latin typeface="Arial" pitchFamily="34" charset="0"/>
                <a:cs typeface="Arial" pitchFamily="34" charset="0"/>
              </a:rPr>
              <a:t>hại</a:t>
            </a:r>
            <a:r>
              <a:rPr lang="en-US" sz="2200" dirty="0">
                <a:latin typeface="Arial" pitchFamily="34" charset="0"/>
                <a:cs typeface="Arial" pitchFamily="34" charset="0"/>
              </a:rPr>
              <a:t> </a:t>
            </a:r>
            <a:r>
              <a:rPr lang="en-US" sz="2200" dirty="0" err="1">
                <a:latin typeface="Arial" pitchFamily="34" charset="0"/>
                <a:cs typeface="Arial" pitchFamily="34" charset="0"/>
              </a:rPr>
              <a:t>sức</a:t>
            </a:r>
            <a:r>
              <a:rPr lang="en-US" sz="2200" dirty="0">
                <a:latin typeface="Arial" pitchFamily="34" charset="0"/>
                <a:cs typeface="Arial" pitchFamily="34" charset="0"/>
              </a:rPr>
              <a:t> </a:t>
            </a:r>
            <a:r>
              <a:rPr lang="en-US" sz="2200" dirty="0" err="1">
                <a:latin typeface="Arial" pitchFamily="34" charset="0"/>
                <a:cs typeface="Arial" pitchFamily="34" charset="0"/>
              </a:rPr>
              <a:t>khỏe</a:t>
            </a:r>
            <a:r>
              <a:rPr lang="en-US" sz="2200" dirty="0">
                <a:latin typeface="Arial" pitchFamily="34" charset="0"/>
                <a:cs typeface="Arial" pitchFamily="34" charset="0"/>
              </a:rPr>
              <a:t> </a:t>
            </a:r>
            <a:r>
              <a:rPr lang="en-US" sz="2200" dirty="0" err="1">
                <a:latin typeface="Arial" pitchFamily="34" charset="0"/>
                <a:cs typeface="Arial" pitchFamily="34" charset="0"/>
              </a:rPr>
              <a:t>cho</a:t>
            </a:r>
            <a:r>
              <a:rPr lang="en-US" sz="2200" dirty="0">
                <a:latin typeface="Arial" pitchFamily="34" charset="0"/>
                <a:cs typeface="Arial" pitchFamily="34" charset="0"/>
              </a:rPr>
              <a:t> </a:t>
            </a:r>
            <a:r>
              <a:rPr lang="en-US" sz="2200" dirty="0" err="1">
                <a:latin typeface="Arial" pitchFamily="34" charset="0"/>
                <a:cs typeface="Arial" pitchFamily="34" charset="0"/>
              </a:rPr>
              <a:t>người</a:t>
            </a:r>
            <a:r>
              <a:rPr lang="en-US" sz="2200" dirty="0">
                <a:latin typeface="Arial" pitchFamily="34" charset="0"/>
                <a:cs typeface="Arial" pitchFamily="34" charset="0"/>
              </a:rPr>
              <a:t> </a:t>
            </a:r>
            <a:r>
              <a:rPr lang="en-US" sz="2200" dirty="0" err="1">
                <a:latin typeface="Arial" pitchFamily="34" charset="0"/>
                <a:cs typeface="Arial" pitchFamily="34" charset="0"/>
              </a:rPr>
              <a:t>khác</a:t>
            </a:r>
            <a:r>
              <a:rPr lang="en-US" sz="2200" dirty="0">
                <a:latin typeface="Arial" pitchFamily="34" charset="0"/>
                <a:cs typeface="Arial" pitchFamily="34" charset="0"/>
              </a:rPr>
              <a:t> </a:t>
            </a:r>
            <a:r>
              <a:rPr lang="en-US" sz="2200" dirty="0" err="1">
                <a:latin typeface="Arial" pitchFamily="34" charset="0"/>
                <a:cs typeface="Arial" pitchFamily="34" charset="0"/>
              </a:rPr>
              <a:t>mà</a:t>
            </a:r>
            <a:r>
              <a:rPr lang="en-US" sz="2200" dirty="0">
                <a:latin typeface="Arial" pitchFamily="34" charset="0"/>
                <a:cs typeface="Arial" pitchFamily="34" charset="0"/>
              </a:rPr>
              <a:t> </a:t>
            </a:r>
            <a:r>
              <a:rPr lang="en-US" sz="2200" dirty="0" err="1">
                <a:latin typeface="Arial" pitchFamily="34" charset="0"/>
                <a:cs typeface="Arial" pitchFamily="34" charset="0"/>
              </a:rPr>
              <a:t>tỷ</a:t>
            </a:r>
            <a:r>
              <a:rPr lang="en-US" sz="2200" dirty="0">
                <a:latin typeface="Arial" pitchFamily="34" charset="0"/>
                <a:cs typeface="Arial" pitchFamily="34" charset="0"/>
              </a:rPr>
              <a:t> </a:t>
            </a:r>
            <a:r>
              <a:rPr lang="en-US" sz="2200" dirty="0" err="1">
                <a:latin typeface="Arial" pitchFamily="34" charset="0"/>
                <a:cs typeface="Arial" pitchFamily="34" charset="0"/>
              </a:rPr>
              <a:t>lệ</a:t>
            </a:r>
            <a:r>
              <a:rPr lang="en-US" sz="2200" dirty="0">
                <a:latin typeface="Arial" pitchFamily="34" charset="0"/>
                <a:cs typeface="Arial" pitchFamily="34" charset="0"/>
              </a:rPr>
              <a:t> </a:t>
            </a:r>
            <a:r>
              <a:rPr lang="en-US" sz="2200" dirty="0" err="1">
                <a:latin typeface="Arial" pitchFamily="34" charset="0"/>
                <a:cs typeface="Arial" pitchFamily="34" charset="0"/>
              </a:rPr>
              <a:t>tổn</a:t>
            </a:r>
            <a:r>
              <a:rPr lang="en-US" sz="2200" dirty="0">
                <a:latin typeface="Arial" pitchFamily="34" charset="0"/>
                <a:cs typeface="Arial" pitchFamily="34" charset="0"/>
              </a:rPr>
              <a:t> </a:t>
            </a:r>
            <a:r>
              <a:rPr lang="en-US" sz="2200" dirty="0" err="1">
                <a:latin typeface="Arial" pitchFamily="34" charset="0"/>
                <a:cs typeface="Arial" pitchFamily="34" charset="0"/>
              </a:rPr>
              <a:t>thương</a:t>
            </a:r>
            <a:r>
              <a:rPr lang="en-US" sz="2200" dirty="0">
                <a:latin typeface="Arial" pitchFamily="34" charset="0"/>
                <a:cs typeface="Arial" pitchFamily="34" charset="0"/>
              </a:rPr>
              <a:t> </a:t>
            </a:r>
            <a:r>
              <a:rPr lang="en-US" sz="2200" dirty="0" err="1">
                <a:latin typeface="Arial" pitchFamily="34" charset="0"/>
                <a:cs typeface="Arial" pitchFamily="34" charset="0"/>
              </a:rPr>
              <a:t>cơ</a:t>
            </a:r>
            <a:r>
              <a:rPr lang="en-US" sz="2200" dirty="0">
                <a:latin typeface="Arial" pitchFamily="34" charset="0"/>
                <a:cs typeface="Arial" pitchFamily="34" charset="0"/>
              </a:rPr>
              <a:t> </a:t>
            </a:r>
            <a:r>
              <a:rPr lang="en-US" sz="2200" dirty="0" err="1">
                <a:latin typeface="Arial" pitchFamily="34" charset="0"/>
                <a:cs typeface="Arial" pitchFamily="34" charset="0"/>
              </a:rPr>
              <a:t>thể</a:t>
            </a:r>
            <a:r>
              <a:rPr lang="en-US" sz="2200" dirty="0">
                <a:latin typeface="Arial" pitchFamily="34" charset="0"/>
                <a:cs typeface="Arial" pitchFamily="34" charset="0"/>
              </a:rPr>
              <a:t> </a:t>
            </a:r>
            <a:r>
              <a:rPr lang="en-US" sz="2200" dirty="0" err="1">
                <a:latin typeface="Arial" pitchFamily="34" charset="0"/>
                <a:cs typeface="Arial" pitchFamily="34" charset="0"/>
              </a:rPr>
              <a:t>từ</a:t>
            </a:r>
            <a:r>
              <a:rPr lang="en-US" sz="2200" dirty="0">
                <a:latin typeface="Arial" pitchFamily="34" charset="0"/>
                <a:cs typeface="Arial" pitchFamily="34" charset="0"/>
              </a:rPr>
              <a:t> 11% </a:t>
            </a:r>
            <a:r>
              <a:rPr lang="en-US" sz="2200" dirty="0" err="1">
                <a:latin typeface="Arial" pitchFamily="34" charset="0"/>
                <a:cs typeface="Arial" pitchFamily="34" charset="0"/>
              </a:rPr>
              <a:t>đến</a:t>
            </a:r>
            <a:r>
              <a:rPr lang="en-US" sz="2200" dirty="0">
                <a:latin typeface="Arial" pitchFamily="34" charset="0"/>
                <a:cs typeface="Arial" pitchFamily="34" charset="0"/>
              </a:rPr>
              <a:t> 30% </a:t>
            </a:r>
            <a:r>
              <a:rPr lang="en-US" sz="2200" dirty="0" err="1">
                <a:latin typeface="Arial" pitchFamily="34" charset="0"/>
                <a:cs typeface="Arial" pitchFamily="34" charset="0"/>
              </a:rPr>
              <a:t>hoặc</a:t>
            </a:r>
            <a:r>
              <a:rPr lang="en-US" sz="2200" dirty="0">
                <a:latin typeface="Arial" pitchFamily="34" charset="0"/>
                <a:cs typeface="Arial" pitchFamily="34" charset="0"/>
              </a:rPr>
              <a:t> </a:t>
            </a:r>
            <a:r>
              <a:rPr lang="en-US" sz="2200" dirty="0" err="1">
                <a:latin typeface="Arial" pitchFamily="34" charset="0"/>
                <a:cs typeface="Arial" pitchFamily="34" charset="0"/>
              </a:rPr>
              <a:t>dưới</a:t>
            </a:r>
            <a:r>
              <a:rPr lang="en-US" sz="2200" dirty="0">
                <a:latin typeface="Arial" pitchFamily="34" charset="0"/>
                <a:cs typeface="Arial" pitchFamily="34" charset="0"/>
              </a:rPr>
              <a:t> 11% </a:t>
            </a:r>
            <a:r>
              <a:rPr lang="en-US" sz="2200" dirty="0" err="1">
                <a:latin typeface="Arial" pitchFamily="34" charset="0"/>
                <a:cs typeface="Arial" pitchFamily="34" charset="0"/>
              </a:rPr>
              <a:t>nhưng</a:t>
            </a:r>
            <a:r>
              <a:rPr lang="en-US" sz="2200" dirty="0">
                <a:latin typeface="Arial" pitchFamily="34" charset="0"/>
                <a:cs typeface="Arial" pitchFamily="34" charset="0"/>
              </a:rPr>
              <a:t> </a:t>
            </a:r>
            <a:r>
              <a:rPr lang="en-US" sz="2200" dirty="0" err="1">
                <a:latin typeface="Arial" pitchFamily="34" charset="0"/>
                <a:cs typeface="Arial" pitchFamily="34" charset="0"/>
              </a:rPr>
              <a:t>đối</a:t>
            </a:r>
            <a:r>
              <a:rPr lang="en-US" sz="2200" dirty="0">
                <a:latin typeface="Arial" pitchFamily="34" charset="0"/>
                <a:cs typeface="Arial" pitchFamily="34" charset="0"/>
              </a:rPr>
              <a:t> </a:t>
            </a:r>
            <a:r>
              <a:rPr lang="en-US" sz="2200" dirty="0" err="1">
                <a:latin typeface="Arial" pitchFamily="34" charset="0"/>
                <a:cs typeface="Arial" pitchFamily="34" charset="0"/>
              </a:rPr>
              <a:t>với</a:t>
            </a:r>
            <a:r>
              <a:rPr lang="en-US" sz="2200" dirty="0">
                <a:latin typeface="Arial" pitchFamily="34" charset="0"/>
                <a:cs typeface="Arial" pitchFamily="34" charset="0"/>
              </a:rPr>
              <a:t> </a:t>
            </a:r>
            <a:r>
              <a:rPr lang="en-US" sz="2200" dirty="0" err="1">
                <a:latin typeface="Arial" pitchFamily="34" charset="0"/>
                <a:cs typeface="Arial" pitchFamily="34" charset="0"/>
              </a:rPr>
              <a:t>người</a:t>
            </a:r>
            <a:r>
              <a:rPr lang="en-US" sz="2200" dirty="0">
                <a:latin typeface="Arial" pitchFamily="34" charset="0"/>
                <a:cs typeface="Arial" pitchFamily="34" charset="0"/>
              </a:rPr>
              <a:t> </a:t>
            </a:r>
            <a:r>
              <a:rPr lang="en-US" sz="2200" dirty="0" err="1">
                <a:latin typeface="Arial" pitchFamily="34" charset="0"/>
                <a:cs typeface="Arial" pitchFamily="34" charset="0"/>
              </a:rPr>
              <a:t>dưới</a:t>
            </a:r>
            <a:r>
              <a:rPr lang="en-US" sz="2200" dirty="0">
                <a:latin typeface="Arial" pitchFamily="34" charset="0"/>
                <a:cs typeface="Arial" pitchFamily="34" charset="0"/>
              </a:rPr>
              <a:t> 16 </a:t>
            </a:r>
            <a:r>
              <a:rPr lang="en-US" sz="2200" dirty="0" err="1">
                <a:latin typeface="Arial" pitchFamily="34" charset="0"/>
                <a:cs typeface="Arial" pitchFamily="34" charset="0"/>
              </a:rPr>
              <a:t>tuổi</a:t>
            </a:r>
            <a:r>
              <a:rPr lang="en-US" sz="2200" dirty="0">
                <a:latin typeface="Arial" pitchFamily="34" charset="0"/>
                <a:cs typeface="Arial" pitchFamily="34" charset="0"/>
              </a:rPr>
              <a:t> </a:t>
            </a:r>
            <a:r>
              <a:rPr lang="en-US" sz="2200" dirty="0" err="1">
                <a:latin typeface="Arial" pitchFamily="34" charset="0"/>
                <a:cs typeface="Arial" pitchFamily="34" charset="0"/>
              </a:rPr>
              <a:t>thì</a:t>
            </a:r>
            <a:r>
              <a:rPr lang="en-US" sz="2200" dirty="0">
                <a:latin typeface="Arial" pitchFamily="34" charset="0"/>
                <a:cs typeface="Arial" pitchFamily="34" charset="0"/>
              </a:rPr>
              <a:t> </a:t>
            </a:r>
            <a:r>
              <a:rPr lang="en-US" sz="2200" dirty="0" err="1">
                <a:latin typeface="Arial" pitchFamily="34" charset="0"/>
                <a:cs typeface="Arial" pitchFamily="34" charset="0"/>
              </a:rPr>
              <a:t>sẽ</a:t>
            </a:r>
            <a:r>
              <a:rPr lang="en-US" sz="2200" dirty="0">
                <a:latin typeface="Arial" pitchFamily="34" charset="0"/>
                <a:cs typeface="Arial" pitchFamily="34" charset="0"/>
              </a:rPr>
              <a:t> </a:t>
            </a:r>
            <a:r>
              <a:rPr lang="en-US" sz="2200" dirty="0" err="1">
                <a:latin typeface="Arial" pitchFamily="34" charset="0"/>
                <a:cs typeface="Arial" pitchFamily="34" charset="0"/>
              </a:rPr>
              <a:t>bị</a:t>
            </a:r>
            <a:r>
              <a:rPr lang="en-US" sz="2200" dirty="0">
                <a:latin typeface="Arial" pitchFamily="34" charset="0"/>
                <a:cs typeface="Arial" pitchFamily="34" charset="0"/>
              </a:rPr>
              <a:t> </a:t>
            </a:r>
            <a:r>
              <a:rPr lang="en-US" sz="2200" dirty="0" err="1">
                <a:latin typeface="Arial" pitchFamily="34" charset="0"/>
                <a:cs typeface="Arial" pitchFamily="34" charset="0"/>
              </a:rPr>
              <a:t>phạt</a:t>
            </a:r>
            <a:r>
              <a:rPr lang="en-US" sz="2200" dirty="0">
                <a:latin typeface="Arial" pitchFamily="34" charset="0"/>
                <a:cs typeface="Arial" pitchFamily="34" charset="0"/>
              </a:rPr>
              <a:t> </a:t>
            </a:r>
            <a:r>
              <a:rPr lang="en-US" sz="2200" dirty="0" err="1">
                <a:latin typeface="Arial" pitchFamily="34" charset="0"/>
                <a:cs typeface="Arial" pitchFamily="34" charset="0"/>
              </a:rPr>
              <a:t>cải</a:t>
            </a:r>
            <a:r>
              <a:rPr lang="en-US" sz="2200" dirty="0">
                <a:latin typeface="Arial" pitchFamily="34" charset="0"/>
                <a:cs typeface="Arial" pitchFamily="34" charset="0"/>
              </a:rPr>
              <a:t> </a:t>
            </a:r>
            <a:r>
              <a:rPr lang="en-US" sz="2200" dirty="0" err="1">
                <a:latin typeface="Arial" pitchFamily="34" charset="0"/>
                <a:cs typeface="Arial" pitchFamily="34" charset="0"/>
              </a:rPr>
              <a:t>tạo</a:t>
            </a:r>
            <a:r>
              <a:rPr lang="en-US" sz="2200" dirty="0">
                <a:latin typeface="Arial" pitchFamily="34" charset="0"/>
                <a:cs typeface="Arial" pitchFamily="34" charset="0"/>
              </a:rPr>
              <a:t> </a:t>
            </a:r>
            <a:r>
              <a:rPr lang="en-US" sz="2200" dirty="0" err="1">
                <a:latin typeface="Arial" pitchFamily="34" charset="0"/>
                <a:cs typeface="Arial" pitchFamily="34" charset="0"/>
              </a:rPr>
              <a:t>không</a:t>
            </a:r>
            <a:r>
              <a:rPr lang="en-US" sz="2200" dirty="0">
                <a:latin typeface="Arial" pitchFamily="34" charset="0"/>
                <a:cs typeface="Arial" pitchFamily="34" charset="0"/>
              </a:rPr>
              <a:t> </a:t>
            </a:r>
            <a:r>
              <a:rPr lang="en-US" sz="2200" dirty="0" err="1">
                <a:latin typeface="Arial" pitchFamily="34" charset="0"/>
                <a:cs typeface="Arial" pitchFamily="34" charset="0"/>
              </a:rPr>
              <a:t>giam</a:t>
            </a:r>
            <a:r>
              <a:rPr lang="en-US" sz="2200" dirty="0">
                <a:latin typeface="Arial" pitchFamily="34" charset="0"/>
                <a:cs typeface="Arial" pitchFamily="34" charset="0"/>
              </a:rPr>
              <a:t> </a:t>
            </a:r>
            <a:r>
              <a:rPr lang="en-US" sz="2200" dirty="0" err="1">
                <a:latin typeface="Arial" pitchFamily="34" charset="0"/>
                <a:cs typeface="Arial" pitchFamily="34" charset="0"/>
              </a:rPr>
              <a:t>giữ</a:t>
            </a:r>
            <a:r>
              <a:rPr lang="en-US" sz="2200" dirty="0">
                <a:latin typeface="Arial" pitchFamily="34" charset="0"/>
                <a:cs typeface="Arial" pitchFamily="34" charset="0"/>
              </a:rPr>
              <a:t> </a:t>
            </a:r>
            <a:r>
              <a:rPr lang="en-US" sz="2200" dirty="0" err="1">
                <a:latin typeface="Arial" pitchFamily="34" charset="0"/>
                <a:cs typeface="Arial" pitchFamily="34" charset="0"/>
              </a:rPr>
              <a:t>đến</a:t>
            </a:r>
            <a:r>
              <a:rPr lang="en-US" sz="2200" dirty="0">
                <a:latin typeface="Arial" pitchFamily="34" charset="0"/>
                <a:cs typeface="Arial" pitchFamily="34" charset="0"/>
              </a:rPr>
              <a:t> 3 </a:t>
            </a:r>
            <a:r>
              <a:rPr lang="en-US" sz="2200" dirty="0" err="1">
                <a:latin typeface="Arial" pitchFamily="34" charset="0"/>
                <a:cs typeface="Arial" pitchFamily="34" charset="0"/>
              </a:rPr>
              <a:t>năm</a:t>
            </a:r>
            <a:r>
              <a:rPr lang="en-US" sz="2200" dirty="0">
                <a:latin typeface="Arial" pitchFamily="34" charset="0"/>
                <a:cs typeface="Arial" pitchFamily="34" charset="0"/>
              </a:rPr>
              <a:t> </a:t>
            </a:r>
            <a:r>
              <a:rPr lang="en-US" sz="2200" dirty="0" err="1">
                <a:latin typeface="Arial" pitchFamily="34" charset="0"/>
                <a:cs typeface="Arial" pitchFamily="34" charset="0"/>
              </a:rPr>
              <a:t>hoặc</a:t>
            </a:r>
            <a:r>
              <a:rPr lang="en-US" sz="2200" dirty="0">
                <a:latin typeface="Arial" pitchFamily="34" charset="0"/>
                <a:cs typeface="Arial" pitchFamily="34" charset="0"/>
              </a:rPr>
              <a:t> </a:t>
            </a:r>
            <a:r>
              <a:rPr lang="en-US" sz="2200" dirty="0" err="1">
                <a:latin typeface="Arial" pitchFamily="34" charset="0"/>
                <a:cs typeface="Arial" pitchFamily="34" charset="0"/>
              </a:rPr>
              <a:t>phạt</a:t>
            </a:r>
            <a:r>
              <a:rPr lang="en-US" sz="2200" dirty="0">
                <a:latin typeface="Arial" pitchFamily="34" charset="0"/>
                <a:cs typeface="Arial" pitchFamily="34" charset="0"/>
              </a:rPr>
              <a:t> </a:t>
            </a:r>
            <a:r>
              <a:rPr lang="en-US" sz="2200" dirty="0" err="1">
                <a:latin typeface="Arial" pitchFamily="34" charset="0"/>
                <a:cs typeface="Arial" pitchFamily="34" charset="0"/>
              </a:rPr>
              <a:t>tù</a:t>
            </a:r>
            <a:r>
              <a:rPr lang="en-US" sz="2200" dirty="0">
                <a:latin typeface="Arial" pitchFamily="34" charset="0"/>
                <a:cs typeface="Arial" pitchFamily="34" charset="0"/>
              </a:rPr>
              <a:t> </a:t>
            </a:r>
            <a:r>
              <a:rPr lang="en-US" sz="2200" dirty="0" err="1">
                <a:latin typeface="Arial" pitchFamily="34" charset="0"/>
                <a:cs typeface="Arial" pitchFamily="34" charset="0"/>
              </a:rPr>
              <a:t>từ</a:t>
            </a:r>
            <a:r>
              <a:rPr lang="en-US" sz="2200" dirty="0">
                <a:latin typeface="Arial" pitchFamily="34" charset="0"/>
                <a:cs typeface="Arial" pitchFamily="34" charset="0"/>
              </a:rPr>
              <a:t> 06 </a:t>
            </a:r>
            <a:r>
              <a:rPr lang="en-US" sz="2200" dirty="0" err="1">
                <a:latin typeface="Arial" pitchFamily="34" charset="0"/>
                <a:cs typeface="Arial" pitchFamily="34" charset="0"/>
              </a:rPr>
              <a:t>tháng</a:t>
            </a:r>
            <a:r>
              <a:rPr lang="en-US" sz="2200" dirty="0">
                <a:latin typeface="Arial" pitchFamily="34" charset="0"/>
                <a:cs typeface="Arial" pitchFamily="34" charset="0"/>
              </a:rPr>
              <a:t> </a:t>
            </a:r>
            <a:r>
              <a:rPr lang="en-US" sz="2200" dirty="0" err="1">
                <a:latin typeface="Arial" pitchFamily="34" charset="0"/>
                <a:cs typeface="Arial" pitchFamily="34" charset="0"/>
              </a:rPr>
              <a:t>đến</a:t>
            </a:r>
            <a:r>
              <a:rPr lang="en-US" sz="2200" dirty="0">
                <a:latin typeface="Arial" pitchFamily="34" charset="0"/>
                <a:cs typeface="Arial" pitchFamily="34" charset="0"/>
              </a:rPr>
              <a:t> 03 </a:t>
            </a:r>
            <a:r>
              <a:rPr lang="en-US" sz="2200" dirty="0" err="1">
                <a:latin typeface="Arial" pitchFamily="34" charset="0"/>
                <a:cs typeface="Arial" pitchFamily="34" charset="0"/>
              </a:rPr>
              <a:t>năm</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18006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1000" y="838200"/>
            <a:ext cx="8382000" cy="466281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en-US" sz="2200" b="1" dirty="0" smtClean="0">
                <a:latin typeface="Arial" pitchFamily="34" charset="0"/>
                <a:cs typeface="Arial" pitchFamily="34" charset="0"/>
              </a:rPr>
              <a:t>+ </a:t>
            </a:r>
            <a:r>
              <a:rPr lang="en-US" sz="2200" b="1" dirty="0" err="1" smtClean="0">
                <a:solidFill>
                  <a:schemeClr val="dk1"/>
                </a:solidFill>
                <a:latin typeface="Arial" pitchFamily="34" charset="0"/>
                <a:cs typeface="Arial" pitchFamily="34" charset="0"/>
              </a:rPr>
              <a:t>Tội</a:t>
            </a:r>
            <a:r>
              <a:rPr lang="en-US" sz="2200" b="1" dirty="0" smtClean="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ngược</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đãi</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hoặc</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hành</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hạ</a:t>
            </a:r>
            <a:r>
              <a:rPr lang="en-US" sz="2200" b="1" dirty="0">
                <a:solidFill>
                  <a:schemeClr val="dk1"/>
                </a:solidFill>
                <a:latin typeface="Arial" pitchFamily="34" charset="0"/>
                <a:cs typeface="Arial" pitchFamily="34" charset="0"/>
              </a:rPr>
              <a:t> con, </a:t>
            </a:r>
            <a:r>
              <a:rPr lang="en-US" sz="2200" b="1" dirty="0" err="1">
                <a:solidFill>
                  <a:schemeClr val="dk1"/>
                </a:solidFill>
                <a:latin typeface="Arial" pitchFamily="34" charset="0"/>
                <a:cs typeface="Arial" pitchFamily="34" charset="0"/>
              </a:rPr>
              <a:t>cháu</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Điều</a:t>
            </a:r>
            <a:r>
              <a:rPr lang="en-US" sz="2200" b="1" dirty="0">
                <a:solidFill>
                  <a:schemeClr val="dk1"/>
                </a:solidFill>
                <a:latin typeface="Arial" pitchFamily="34" charset="0"/>
                <a:cs typeface="Arial" pitchFamily="34" charset="0"/>
              </a:rPr>
              <a:t> 185)</a:t>
            </a:r>
          </a:p>
          <a:p>
            <a:pPr algn="just">
              <a:lnSpc>
                <a:spcPct val="150000"/>
              </a:lnSpc>
            </a:pPr>
            <a:r>
              <a:rPr lang="en-US" sz="2200" dirty="0" smtClean="0">
                <a:solidFill>
                  <a:schemeClr val="dk1"/>
                </a:solidFill>
                <a:latin typeface="Arial" pitchFamily="34" charset="0"/>
                <a:cs typeface="Arial" pitchFamily="34" charset="0"/>
              </a:rPr>
              <a:t>- </a:t>
            </a:r>
            <a:r>
              <a:rPr lang="en-US" sz="2200" dirty="0" err="1" smtClean="0">
                <a:solidFill>
                  <a:schemeClr val="dk1"/>
                </a:solidFill>
                <a:latin typeface="Arial" pitchFamily="34" charset="0"/>
                <a:cs typeface="Arial" pitchFamily="34" charset="0"/>
              </a:rPr>
              <a:t>Nếu</a:t>
            </a:r>
            <a:r>
              <a:rPr lang="en-US" sz="2200" dirty="0" smtClean="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ông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bà</a:t>
            </a:r>
            <a:r>
              <a:rPr lang="en-US" sz="2200" dirty="0">
                <a:solidFill>
                  <a:schemeClr val="dk1"/>
                </a:solidFill>
                <a:latin typeface="Arial" pitchFamily="34" charset="0"/>
                <a:cs typeface="Arial" pitchFamily="34" charset="0"/>
              </a:rPr>
              <a:t>, cha </a:t>
            </a:r>
            <a:r>
              <a:rPr lang="en-US" sz="2200" dirty="0" err="1">
                <a:solidFill>
                  <a:schemeClr val="dk1"/>
                </a:solidFill>
                <a:latin typeface="Arial" pitchFamily="34" charset="0"/>
                <a:cs typeface="Arial" pitchFamily="34" charset="0"/>
              </a:rPr>
              <a:t>mẹ</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có</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hành</a:t>
            </a:r>
            <a:r>
              <a:rPr lang="en-US" sz="2200" dirty="0">
                <a:solidFill>
                  <a:schemeClr val="dk1"/>
                </a:solidFill>
                <a:latin typeface="Arial" pitchFamily="34" charset="0"/>
                <a:cs typeface="Arial" pitchFamily="34" charset="0"/>
              </a:rPr>
              <a:t> vi </a:t>
            </a:r>
            <a:r>
              <a:rPr lang="en-US" sz="2200" dirty="0" err="1">
                <a:solidFill>
                  <a:schemeClr val="dk1"/>
                </a:solidFill>
                <a:latin typeface="Arial" pitchFamily="34" charset="0"/>
                <a:cs typeface="Arial" pitchFamily="34" charset="0"/>
              </a:rPr>
              <a:t>thường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xuyên</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làm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cho</a:t>
            </a:r>
            <a:r>
              <a:rPr lang="en-US" sz="2200" dirty="0">
                <a:solidFill>
                  <a:schemeClr val="dk1"/>
                </a:solidFill>
                <a:latin typeface="Arial" pitchFamily="34" charset="0"/>
                <a:cs typeface="Arial" pitchFamily="34" charset="0"/>
              </a:rPr>
              <a:t> con, </a:t>
            </a:r>
            <a:r>
              <a:rPr lang="en-US" sz="2200" dirty="0" err="1">
                <a:solidFill>
                  <a:schemeClr val="dk1"/>
                </a:solidFill>
                <a:latin typeface="Arial" pitchFamily="34" charset="0"/>
                <a:cs typeface="Arial" pitchFamily="34" charset="0"/>
              </a:rPr>
              <a:t>cháu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dưới</a:t>
            </a:r>
            <a:r>
              <a:rPr lang="en-US" sz="2200" dirty="0">
                <a:solidFill>
                  <a:schemeClr val="dk1"/>
                </a:solidFill>
                <a:latin typeface="Arial" pitchFamily="34" charset="0"/>
                <a:cs typeface="Arial" pitchFamily="34" charset="0"/>
              </a:rPr>
              <a:t> 16 </a:t>
            </a:r>
            <a:r>
              <a:rPr lang="en-US" sz="2200" dirty="0" err="1">
                <a:solidFill>
                  <a:schemeClr val="dk1"/>
                </a:solidFill>
                <a:latin typeface="Arial" pitchFamily="34" charset="0"/>
                <a:cs typeface="Arial" pitchFamily="34" charset="0"/>
              </a:rPr>
              <a:t>tuổi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bị</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đau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đớn</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về</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thể</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xác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tinh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thần</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đã</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bị</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xử</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phạt</a:t>
            </a:r>
            <a:r>
              <a:rPr lang="en-US" sz="2200" dirty="0">
                <a:solidFill>
                  <a:schemeClr val="dk1"/>
                </a:solidFill>
                <a:latin typeface="Arial" pitchFamily="34" charset="0"/>
                <a:cs typeface="Arial" pitchFamily="34" charset="0"/>
              </a:rPr>
              <a:t> vi </a:t>
            </a:r>
            <a:r>
              <a:rPr lang="en-US" sz="2200" dirty="0" err="1">
                <a:solidFill>
                  <a:schemeClr val="dk1"/>
                </a:solidFill>
                <a:latin typeface="Arial" pitchFamily="34" charset="0"/>
                <a:cs typeface="Arial" pitchFamily="34" charset="0"/>
              </a:rPr>
              <a:t>phạm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hành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chính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mà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còn</a:t>
            </a:r>
            <a:r>
              <a:rPr lang="en-US" sz="2200" dirty="0">
                <a:solidFill>
                  <a:schemeClr val="dk1"/>
                </a:solidFill>
                <a:latin typeface="Arial" pitchFamily="34" charset="0"/>
                <a:cs typeface="Arial" pitchFamily="34" charset="0"/>
              </a:rPr>
              <a:t> vi </a:t>
            </a:r>
            <a:r>
              <a:rPr lang="en-US" sz="2200" dirty="0" err="1">
                <a:solidFill>
                  <a:schemeClr val="dk1"/>
                </a:solidFill>
                <a:latin typeface="Arial" pitchFamily="34" charset="0"/>
                <a:cs typeface="Arial" pitchFamily="34" charset="0"/>
              </a:rPr>
              <a:t>phạm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thì</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sẽ</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bị</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phạt</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tù</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từ</a:t>
            </a:r>
            <a:r>
              <a:rPr lang="en-US" sz="2200" dirty="0">
                <a:solidFill>
                  <a:schemeClr val="dk1"/>
                </a:solidFill>
                <a:latin typeface="Arial" pitchFamily="34" charset="0"/>
                <a:cs typeface="Arial" pitchFamily="34" charset="0"/>
              </a:rPr>
              <a:t> 02 </a:t>
            </a:r>
            <a:r>
              <a:rPr lang="en-US" sz="2200" dirty="0" err="1">
                <a:solidFill>
                  <a:schemeClr val="dk1"/>
                </a:solidFill>
                <a:latin typeface="Arial" pitchFamily="34" charset="0"/>
                <a:cs typeface="Arial" pitchFamily="34" charset="0"/>
              </a:rPr>
              <a:t>năm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đến</a:t>
            </a:r>
            <a:r>
              <a:rPr lang="en-US" sz="2200" dirty="0">
                <a:solidFill>
                  <a:schemeClr val="dk1"/>
                </a:solidFill>
                <a:latin typeface="Arial" pitchFamily="34" charset="0"/>
                <a:cs typeface="Arial" pitchFamily="34" charset="0"/>
              </a:rPr>
              <a:t> 05 </a:t>
            </a:r>
            <a:r>
              <a:rPr lang="en-US" sz="2200" dirty="0" err="1">
                <a:solidFill>
                  <a:schemeClr val="dk1"/>
                </a:solidFill>
                <a:latin typeface="Arial" pitchFamily="34" charset="0"/>
                <a:cs typeface="Arial" pitchFamily="34" charset="0"/>
              </a:rPr>
              <a:t>năm</a:t>
            </a:r>
            <a:r>
              <a:rPr lang="en-US" sz="2200" dirty="0">
                <a:solidFill>
                  <a:schemeClr val="dk1"/>
                </a:solidFill>
                <a:latin typeface="Arial" pitchFamily="34" charset="0"/>
                <a:cs typeface="Arial" pitchFamily="34" charset="0"/>
              </a:rPr>
              <a:t>.</a:t>
            </a:r>
          </a:p>
          <a:p>
            <a:pPr algn="just">
              <a:lnSpc>
                <a:spcPct val="150000"/>
              </a:lnSpc>
            </a:pPr>
            <a:r>
              <a:rPr lang="en-US" sz="2200" b="1" dirty="0" smtClean="0">
                <a:latin typeface="Arial" pitchFamily="34" charset="0"/>
                <a:cs typeface="Arial" pitchFamily="34" charset="0"/>
              </a:rPr>
              <a:t>+ </a:t>
            </a:r>
            <a:r>
              <a:rPr lang="en-US" sz="2200" b="1" dirty="0" err="1" smtClean="0">
                <a:solidFill>
                  <a:schemeClr val="dk1"/>
                </a:solidFill>
                <a:latin typeface="Arial" pitchFamily="34" charset="0"/>
                <a:cs typeface="Arial" pitchFamily="34" charset="0"/>
              </a:rPr>
              <a:t>Tội</a:t>
            </a:r>
            <a:r>
              <a:rPr lang="en-US" sz="2200" b="1" dirty="0" smtClean="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hành</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hạ</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người</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khác</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Điều</a:t>
            </a:r>
            <a:r>
              <a:rPr lang="en-US" sz="2200" b="1" dirty="0">
                <a:solidFill>
                  <a:schemeClr val="dk1"/>
                </a:solidFill>
                <a:latin typeface="Arial" pitchFamily="34" charset="0"/>
                <a:cs typeface="Arial" pitchFamily="34" charset="0"/>
              </a:rPr>
              <a:t> 140)</a:t>
            </a:r>
          </a:p>
          <a:p>
            <a:pPr algn="just">
              <a:lnSpc>
                <a:spcPct val="150000"/>
              </a:lnSpc>
            </a:pPr>
            <a:r>
              <a:rPr lang="en-US" sz="2200" dirty="0" smtClean="0">
                <a:solidFill>
                  <a:schemeClr val="dk1"/>
                </a:solidFill>
                <a:latin typeface="Arial" pitchFamily="34" charset="0"/>
                <a:cs typeface="Arial" pitchFamily="34" charset="0"/>
              </a:rPr>
              <a:t>- </a:t>
            </a:r>
            <a:r>
              <a:rPr lang="en-US" sz="2200" dirty="0" err="1" smtClean="0">
                <a:solidFill>
                  <a:schemeClr val="dk1"/>
                </a:solidFill>
                <a:latin typeface="Arial" pitchFamily="34" charset="0"/>
                <a:cs typeface="Arial" pitchFamily="34" charset="0"/>
              </a:rPr>
              <a:t>Nếu</a:t>
            </a:r>
            <a:r>
              <a:rPr lang="en-US" sz="2200" dirty="0" smtClean="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không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thuộc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trường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hợp</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của</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Tội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ngược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đãi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tại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Điều</a:t>
            </a:r>
            <a:r>
              <a:rPr lang="en-US" sz="2200" dirty="0">
                <a:solidFill>
                  <a:schemeClr val="dk1"/>
                </a:solidFill>
                <a:latin typeface="Arial" pitchFamily="34" charset="0"/>
                <a:cs typeface="Arial" pitchFamily="34" charset="0"/>
              </a:rPr>
              <a:t> 185, </a:t>
            </a:r>
            <a:r>
              <a:rPr lang="en-US" sz="2200" dirty="0" err="1">
                <a:solidFill>
                  <a:schemeClr val="dk1"/>
                </a:solidFill>
                <a:latin typeface="Arial" pitchFamily="34" charset="0"/>
                <a:cs typeface="Arial" pitchFamily="34" charset="0"/>
              </a:rPr>
              <a:t>người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có</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hành</a:t>
            </a:r>
            <a:r>
              <a:rPr lang="en-US" sz="2200" dirty="0">
                <a:solidFill>
                  <a:schemeClr val="dk1"/>
                </a:solidFill>
                <a:latin typeface="Arial" pitchFamily="34" charset="0"/>
                <a:cs typeface="Arial" pitchFamily="34" charset="0"/>
              </a:rPr>
              <a:t> vi </a:t>
            </a:r>
            <a:r>
              <a:rPr lang="en-US" sz="2200" dirty="0" err="1">
                <a:solidFill>
                  <a:schemeClr val="dk1"/>
                </a:solidFill>
                <a:latin typeface="Arial" pitchFamily="34" charset="0"/>
                <a:cs typeface="Arial" pitchFamily="34" charset="0"/>
              </a:rPr>
              <a:t>đối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xử</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tàn</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ác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hoặc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làm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nhục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trẻ</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em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thì</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sẽ</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bị</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phạt</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tù</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từ</a:t>
            </a:r>
            <a:r>
              <a:rPr lang="en-US" sz="2200" dirty="0">
                <a:solidFill>
                  <a:schemeClr val="dk1"/>
                </a:solidFill>
                <a:latin typeface="Arial" pitchFamily="34" charset="0"/>
                <a:cs typeface="Arial" pitchFamily="34" charset="0"/>
              </a:rPr>
              <a:t> 01 </a:t>
            </a:r>
            <a:r>
              <a:rPr lang="en-US" sz="2200" dirty="0" err="1">
                <a:solidFill>
                  <a:schemeClr val="dk1"/>
                </a:solidFill>
                <a:latin typeface="Arial" pitchFamily="34" charset="0"/>
                <a:cs typeface="Arial" pitchFamily="34" charset="0"/>
              </a:rPr>
              <a:t>năm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đến</a:t>
            </a:r>
            <a:r>
              <a:rPr lang="en-US" sz="2200" dirty="0">
                <a:solidFill>
                  <a:schemeClr val="dk1"/>
                </a:solidFill>
                <a:latin typeface="Arial" pitchFamily="34" charset="0"/>
                <a:cs typeface="Arial" pitchFamily="34" charset="0"/>
              </a:rPr>
              <a:t> 03 </a:t>
            </a:r>
            <a:r>
              <a:rPr lang="en-US" sz="2200" dirty="0" err="1">
                <a:solidFill>
                  <a:schemeClr val="dk1"/>
                </a:solidFill>
                <a:latin typeface="Arial" pitchFamily="34" charset="0"/>
                <a:cs typeface="Arial" pitchFamily="34" charset="0"/>
              </a:rPr>
              <a:t>năm</a:t>
            </a:r>
            <a:r>
              <a:rPr lang="en-US" sz="2200" dirty="0">
                <a:solidFill>
                  <a:schemeClr val="dk1"/>
                </a:solidFill>
                <a:latin typeface="Arial" pitchFamily="34" charset="0"/>
                <a:cs typeface="Arial" pitchFamily="34" charset="0"/>
              </a:rPr>
              <a:t>.</a:t>
            </a:r>
          </a:p>
        </p:txBody>
      </p:sp>
    </p:spTree>
    <p:extLst>
      <p:ext uri="{BB962C8B-B14F-4D97-AF65-F5344CB8AC3E}">
        <p14:creationId xmlns:p14="http://schemas.microsoft.com/office/powerpoint/2010/main" val="37712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1066800" y="5486400"/>
            <a:ext cx="6844824"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TRÂN TRỌNG CÁM ƠN</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966089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80416" y="2807690"/>
            <a:ext cx="2362200" cy="1446550"/>
          </a:xfrm>
          <a:prstGeom prst="rect">
            <a:avLst/>
          </a:prstGeom>
          <a:solidFill>
            <a:srgbClr val="FFC000"/>
          </a:solidFill>
        </p:spPr>
        <p:txBody>
          <a:bodyPr wrap="square" rtlCol="0">
            <a:spAutoFit/>
          </a:bodyPr>
          <a:lstStyle/>
          <a:p>
            <a:pPr algn="ctr"/>
            <a:endParaRPr lang="en-US" sz="20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BẠO LỰC HỌC ĐƯỜNG</a:t>
            </a:r>
          </a:p>
          <a:p>
            <a:pPr algn="ctr"/>
            <a:endParaRPr lang="en-US" sz="2000" b="1" dirty="0">
              <a:latin typeface="Times New Roman" pitchFamily="18" charset="0"/>
              <a:cs typeface="Times New Roman" pitchFamily="18" charset="0"/>
            </a:endParaRPr>
          </a:p>
        </p:txBody>
      </p:sp>
      <p:sp>
        <p:nvSpPr>
          <p:cNvPr id="2" name="TextBox 1"/>
          <p:cNvSpPr txBox="1"/>
          <p:nvPr/>
        </p:nvSpPr>
        <p:spPr>
          <a:xfrm>
            <a:off x="417933" y="107367"/>
            <a:ext cx="2717395" cy="430887"/>
          </a:xfrm>
          <a:prstGeom prst="rect">
            <a:avLst/>
          </a:prstGeom>
          <a:noFill/>
        </p:spPr>
        <p:txBody>
          <a:bodyPr wrap="square" rtlCol="0">
            <a:spAutoFit/>
          </a:bodyPr>
          <a:lstStyle/>
          <a:p>
            <a:pPr algn="ctr"/>
            <a:r>
              <a:rPr lang="en-US" sz="2200" b="1" i="1" dirty="0" err="1">
                <a:latin typeface="Times New Roman" pitchFamily="18" charset="0"/>
                <a:cs typeface="Times New Roman" pitchFamily="18" charset="0"/>
              </a:rPr>
              <a:t>Bạo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lực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thể</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chất</a:t>
            </a:r>
            <a:endParaRPr lang="en-US" sz="2200" dirty="0"/>
          </a:p>
        </p:txBody>
      </p:sp>
      <p:sp>
        <p:nvSpPr>
          <p:cNvPr id="3" name="Rectangle 2"/>
          <p:cNvSpPr/>
          <p:nvPr/>
        </p:nvSpPr>
        <p:spPr>
          <a:xfrm>
            <a:off x="5341560" y="306180"/>
            <a:ext cx="3672800" cy="430887"/>
          </a:xfrm>
          <a:prstGeom prst="rect">
            <a:avLst/>
          </a:prstGeom>
        </p:spPr>
        <p:txBody>
          <a:bodyPr wrap="none">
            <a:spAutoFit/>
          </a:bodyPr>
          <a:lstStyle/>
          <a:p>
            <a:r>
              <a:rPr lang="en-US" sz="2200" b="1" i="1" dirty="0" err="1">
                <a:latin typeface="Times New Roman" pitchFamily="18" charset="0"/>
                <a:cs typeface="Times New Roman" pitchFamily="18" charset="0"/>
              </a:rPr>
              <a:t>Xao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nhãng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hoặc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đối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xử</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thờ</a:t>
            </a:r>
            <a:r>
              <a:rPr lang="en-US" sz="2200" b="1" i="1" dirty="0">
                <a:latin typeface="Times New Roman" pitchFamily="18" charset="0"/>
                <a:cs typeface="Times New Roman" pitchFamily="18" charset="0"/>
              </a:rPr>
              <a:t> ơ</a:t>
            </a:r>
            <a:r>
              <a:rPr lang="en-US" sz="2200" dirty="0">
                <a:latin typeface="Times New Roman" pitchFamily="18" charset="0"/>
                <a:cs typeface="Times New Roman" pitchFamily="18" charset="0"/>
              </a:rPr>
              <a:t> </a:t>
            </a:r>
            <a:endParaRPr lang="en-US" sz="2200" dirty="0"/>
          </a:p>
        </p:txBody>
      </p:sp>
      <p:sp>
        <p:nvSpPr>
          <p:cNvPr id="9" name="Rectangle 8"/>
          <p:cNvSpPr/>
          <p:nvPr/>
        </p:nvSpPr>
        <p:spPr>
          <a:xfrm>
            <a:off x="345849" y="3535934"/>
            <a:ext cx="2242922" cy="430887"/>
          </a:xfrm>
          <a:prstGeom prst="rect">
            <a:avLst/>
          </a:prstGeom>
        </p:spPr>
        <p:txBody>
          <a:bodyPr wrap="none">
            <a:spAutoFit/>
          </a:bodyPr>
          <a:lstStyle/>
          <a:p>
            <a:pPr algn="ctr"/>
            <a:r>
              <a:rPr lang="en-US" sz="2200" b="1" i="1" dirty="0" err="1">
                <a:latin typeface="Times New Roman" pitchFamily="18" charset="0"/>
                <a:cs typeface="Times New Roman" pitchFamily="18" charset="0"/>
              </a:rPr>
              <a:t>Bạo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lực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tinh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thần</a:t>
            </a:r>
            <a:endParaRPr lang="en-US" sz="2200" b="1" i="1" dirty="0">
              <a:latin typeface="Times New Roman" pitchFamily="18" charset="0"/>
              <a:cs typeface="Times New Roman" pitchFamily="18" charset="0"/>
            </a:endParaRPr>
          </a:p>
        </p:txBody>
      </p:sp>
      <p:sp>
        <p:nvSpPr>
          <p:cNvPr id="10" name="Rectangle 9"/>
          <p:cNvSpPr/>
          <p:nvPr/>
        </p:nvSpPr>
        <p:spPr>
          <a:xfrm>
            <a:off x="6319284" y="3567928"/>
            <a:ext cx="2202847" cy="430887"/>
          </a:xfrm>
          <a:prstGeom prst="rect">
            <a:avLst/>
          </a:prstGeom>
        </p:spPr>
        <p:txBody>
          <a:bodyPr wrap="none">
            <a:spAutoFit/>
          </a:bodyPr>
          <a:lstStyle/>
          <a:p>
            <a:pPr algn="ctr"/>
            <a:r>
              <a:rPr lang="en-US" sz="2200" b="1" i="1" dirty="0" err="1">
                <a:latin typeface="Times New Roman" pitchFamily="18" charset="0"/>
                <a:cs typeface="Times New Roman" pitchFamily="18" charset="0"/>
              </a:rPr>
              <a:t>Bạo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lực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tình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dục</a:t>
            </a:r>
            <a:r>
              <a:rPr lang="en-US" sz="2200" dirty="0">
                <a:latin typeface="Times New Roman" pitchFamily="18" charset="0"/>
                <a:cs typeface="Times New Roman" pitchFamily="18" charset="0"/>
              </a:rPr>
              <a:t> </a:t>
            </a:r>
            <a:endParaRPr lang="en-US" sz="22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3" y="747862"/>
            <a:ext cx="3170749" cy="191913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3358" y="979967"/>
            <a:ext cx="3419862" cy="227990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624" y="4259210"/>
            <a:ext cx="3146176" cy="2121212"/>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37625" r="2891"/>
          <a:stretch/>
        </p:blipFill>
        <p:spPr>
          <a:xfrm>
            <a:off x="5734158" y="4317538"/>
            <a:ext cx="3280202" cy="2164941"/>
          </a:xfrm>
          <a:prstGeom prst="rect">
            <a:avLst/>
          </a:prstGeom>
        </p:spPr>
      </p:pic>
    </p:spTree>
    <p:extLst>
      <p:ext uri="{BB962C8B-B14F-4D97-AF65-F5344CB8AC3E}">
        <p14:creationId xmlns:p14="http://schemas.microsoft.com/office/powerpoint/2010/main" val="112747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2151" b="19854"/>
          <a:stretch/>
        </p:blipFill>
        <p:spPr>
          <a:xfrm>
            <a:off x="10389" y="1662223"/>
            <a:ext cx="2360428" cy="3785630"/>
          </a:xfrm>
          <a:prstGeom prst="rect">
            <a:avLst/>
          </a:prstGeom>
        </p:spPr>
      </p:pic>
      <p:sp>
        <p:nvSpPr>
          <p:cNvPr id="4" name="Rectangle 3"/>
          <p:cNvSpPr/>
          <p:nvPr/>
        </p:nvSpPr>
        <p:spPr>
          <a:xfrm>
            <a:off x="2133600" y="990599"/>
            <a:ext cx="6746358" cy="830997"/>
          </a:xfrm>
          <a:prstGeom prst="rect">
            <a:avLst/>
          </a:prstGeom>
          <a:solidFill>
            <a:schemeClr val="accent1">
              <a:lumMod val="20000"/>
              <a:lumOff val="80000"/>
            </a:schemeClr>
          </a:solidFill>
        </p:spPr>
        <p:txBody>
          <a:bodyPr wrap="square">
            <a:spAutoFit/>
          </a:bodyPr>
          <a:lstStyle/>
          <a:p>
            <a:pPr marL="342900" lvl="0" indent="-342900" algn="just" hangingPunct="0">
              <a:buFont typeface="Wingdings" pitchFamily="2" charset="2"/>
              <a:buChar char="ü"/>
            </a:pPr>
            <a:r>
              <a:rPr lang="en-US" sz="2400" dirty="0" err="1" smtClean="0">
                <a:latin typeface="Times New Roman" pitchFamily="18" charset="0"/>
                <a:cs typeface="Times New Roman" pitchFamily="18" charset="0"/>
              </a:rPr>
              <a:t>Tất</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ác</a:t>
            </a:r>
            <a:r>
              <a:rPr lang="en-US" sz="2400" dirty="0">
                <a:latin typeface="Times New Roman" pitchFamily="18" charset="0"/>
                <a:cs typeface="Times New Roman" pitchFamily="18" charset="0"/>
              </a:rPr>
              <a:t>, phi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5" name="Rectangle 4"/>
          <p:cNvSpPr/>
          <p:nvPr/>
        </p:nvSpPr>
        <p:spPr>
          <a:xfrm>
            <a:off x="1389077" y="191951"/>
            <a:ext cx="7132081" cy="461665"/>
          </a:xfrm>
          <a:prstGeom prst="rect">
            <a:avLst/>
          </a:prstGeom>
        </p:spPr>
        <p:txBody>
          <a:bodyPr wrap="none">
            <a:spAutoFit/>
          </a:bodyPr>
          <a:lstStyle/>
          <a:p>
            <a:r>
              <a:rPr lang="en-US" sz="2400" b="1" dirty="0" err="1" smtClean="0">
                <a:solidFill>
                  <a:srgbClr val="FF0000"/>
                </a:solidFill>
                <a:latin typeface="Arial" pitchFamily="34" charset="0"/>
                <a:cs typeface="Arial" pitchFamily="34" charset="0"/>
              </a:rPr>
              <a:t>Biểu</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hiện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của</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Bạo</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lực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thể</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chất</a:t>
            </a:r>
            <a:r>
              <a:rPr lang="en-US" sz="2400" b="1" dirty="0" smtClean="0">
                <a:solidFill>
                  <a:srgbClr val="FF0000"/>
                </a:solidFill>
                <a:latin typeface="Arial" pitchFamily="34" charset="0"/>
                <a:cs typeface="Arial" pitchFamily="34" charset="0"/>
              </a:rPr>
              <a:t> ở </a:t>
            </a:r>
            <a:r>
              <a:rPr lang="en-US" sz="2400" b="1" dirty="0" err="1" smtClean="0">
                <a:solidFill>
                  <a:srgbClr val="FF0000"/>
                </a:solidFill>
                <a:latin typeface="Arial" pitchFamily="34" charset="0"/>
                <a:cs typeface="Arial" pitchFamily="34" charset="0"/>
              </a:rPr>
              <a:t>cơ</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sở</a:t>
            </a:r>
            <a:r>
              <a:rPr lang="en-US" sz="2400" b="1" dirty="0" smtClean="0">
                <a:solidFill>
                  <a:srgbClr val="FF0000"/>
                </a:solidFill>
                <a:latin typeface="Arial" pitchFamily="34" charset="0"/>
                <a:cs typeface="Arial" pitchFamily="34" charset="0"/>
              </a:rPr>
              <a:t> GDMN  </a:t>
            </a:r>
            <a:endParaRPr lang="en-US" sz="2400" dirty="0">
              <a:solidFill>
                <a:srgbClr val="FF0000"/>
              </a:solidFill>
              <a:latin typeface="Arial" pitchFamily="34" charset="0"/>
              <a:cs typeface="Arial" pitchFamily="34" charset="0"/>
            </a:endParaRPr>
          </a:p>
        </p:txBody>
      </p:sp>
      <p:sp>
        <p:nvSpPr>
          <p:cNvPr id="2" name="Rectangle 1"/>
          <p:cNvSpPr/>
          <p:nvPr/>
        </p:nvSpPr>
        <p:spPr>
          <a:xfrm>
            <a:off x="2135372" y="3124200"/>
            <a:ext cx="6744586" cy="1938992"/>
          </a:xfrm>
          <a:prstGeom prst="rect">
            <a:avLst/>
          </a:prstGeom>
          <a:solidFill>
            <a:schemeClr val="accent1">
              <a:lumMod val="20000"/>
              <a:lumOff val="80000"/>
            </a:schemeClr>
          </a:solidFill>
        </p:spPr>
        <p:txBody>
          <a:bodyPr wrap="square">
            <a:spAutoFit/>
          </a:bodyPr>
          <a:lstStyle/>
          <a:p>
            <a:pPr marL="342900" indent="-342900" algn="just" hangingPunct="0">
              <a:buFont typeface="Wingdings" pitchFamily="2" charset="2"/>
              <a:buChar char="ü"/>
            </a:pP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chịu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Rectangle 2"/>
          <p:cNvSpPr/>
          <p:nvPr/>
        </p:nvSpPr>
        <p:spPr>
          <a:xfrm>
            <a:off x="2133600" y="2057400"/>
            <a:ext cx="6781800" cy="830997"/>
          </a:xfrm>
          <a:prstGeom prst="rect">
            <a:avLst/>
          </a:prstGeom>
          <a:solidFill>
            <a:schemeClr val="accent1">
              <a:lumMod val="20000"/>
              <a:lumOff val="80000"/>
            </a:schemeClr>
          </a:solidFill>
        </p:spPr>
        <p:txBody>
          <a:bodyPr wrap="square">
            <a:spAutoFit/>
          </a:bodyPr>
          <a:lstStyle/>
          <a:p>
            <a:pPr marL="342900" indent="-342900" algn="just" hangingPunct="0">
              <a:buFont typeface="Wingdings" pitchFamily="2" charset="2"/>
              <a:buChar char="ü"/>
            </a:pPr>
            <a:r>
              <a:rPr lang="en-US" sz="2400" dirty="0" err="1">
                <a:latin typeface="Times New Roman" pitchFamily="18" charset="0"/>
                <a:cs typeface="Times New Roman" pitchFamily="18" charset="0"/>
              </a:rPr>
              <a:t>Ngăn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6" name="Rectangle 5"/>
          <p:cNvSpPr/>
          <p:nvPr/>
        </p:nvSpPr>
        <p:spPr>
          <a:xfrm>
            <a:off x="2135372" y="5334000"/>
            <a:ext cx="6810154" cy="830997"/>
          </a:xfrm>
          <a:prstGeom prst="rect">
            <a:avLst/>
          </a:prstGeom>
          <a:solidFill>
            <a:schemeClr val="accent1">
              <a:lumMod val="20000"/>
              <a:lumOff val="80000"/>
            </a:schemeClr>
          </a:solidFill>
        </p:spPr>
        <p:txBody>
          <a:bodyPr wrap="square">
            <a:spAutoFit/>
          </a:bodyPr>
          <a:lstStyle/>
          <a:p>
            <a:pPr marL="342900" indent="-342900" algn="just" hangingPunct="0">
              <a:buFont typeface="Wingdings" pitchFamily="2" charset="2"/>
              <a:buChar char="ü"/>
            </a:pP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GDMN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hiếp</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71862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 name="Rectangle 3"/>
          <p:cNvSpPr/>
          <p:nvPr/>
        </p:nvSpPr>
        <p:spPr>
          <a:xfrm>
            <a:off x="2095500" y="304800"/>
            <a:ext cx="4847802" cy="461665"/>
          </a:xfrm>
          <a:prstGeom prst="rect">
            <a:avLst/>
          </a:prstGeom>
        </p:spPr>
        <p:txBody>
          <a:bodyPr wrap="none">
            <a:spAutoFit/>
          </a:bodyPr>
          <a:lstStyle/>
          <a:p>
            <a:r>
              <a:rPr lang="en-US" sz="2400" b="1" dirty="0" err="1" smtClean="0">
                <a:solidFill>
                  <a:srgbClr val="FF0000"/>
                </a:solidFill>
                <a:latin typeface="Arial" pitchFamily="34" charset="0"/>
                <a:cs typeface="Arial" pitchFamily="34" charset="0"/>
              </a:rPr>
              <a:t>Các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hình</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thức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Bạo</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lực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tình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dục</a:t>
            </a:r>
            <a:r>
              <a:rPr lang="en-US" sz="2400" dirty="0">
                <a:solidFill>
                  <a:srgbClr val="FF0000"/>
                </a:solidFill>
                <a:latin typeface="Arial" pitchFamily="34" charset="0"/>
                <a:cs typeface="Arial" pitchFamily="34" charset="0"/>
              </a:rPr>
              <a:t> </a:t>
            </a:r>
          </a:p>
        </p:txBody>
      </p:sp>
      <p:sp>
        <p:nvSpPr>
          <p:cNvPr id="5" name="TextBox 4"/>
          <p:cNvSpPr txBox="1"/>
          <p:nvPr/>
        </p:nvSpPr>
        <p:spPr>
          <a:xfrm>
            <a:off x="4953000" y="4343400"/>
            <a:ext cx="361950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marL="342900" indent="-342900" algn="just" hangingPunct="0">
              <a:buFont typeface="Wingdings" pitchFamily="2" charset="2"/>
              <a:buChar char="ü"/>
              <a:defRPr sz="2000">
                <a:latin typeface="Arial" pitchFamily="34" charset="0"/>
                <a:cs typeface="Arial" pitchFamily="34" charset="0"/>
              </a:defRPr>
            </a:lvl1pPr>
          </a:lstStyle>
          <a:p>
            <a:r>
              <a:rPr lang="en-US" dirty="0" err="1" smtClean="0"/>
              <a:t>Tội</a:t>
            </a:r>
            <a:r>
              <a:rPr lang="en-US" dirty="0" smtClean="0"/>
              <a:t> </a:t>
            </a:r>
            <a:r>
              <a:rPr lang="en-US" dirty="0" err="1"/>
              <a:t>phạm</a:t>
            </a:r>
            <a:r>
              <a:rPr lang="en-US" dirty="0"/>
              <a:t> </a:t>
            </a:r>
            <a:r>
              <a:rPr lang="en-US" dirty="0" err="1"/>
              <a:t>mạng</a:t>
            </a:r>
            <a:r>
              <a:rPr lang="en-US" dirty="0"/>
              <a:t>/</a:t>
            </a:r>
            <a:r>
              <a:rPr lang="en-US" dirty="0" err="1"/>
              <a:t>Lạm</a:t>
            </a:r>
            <a:r>
              <a:rPr lang="en-US" dirty="0"/>
              <a:t> </a:t>
            </a:r>
            <a:r>
              <a:rPr lang="en-US" dirty="0" err="1"/>
              <a:t>dụng</a:t>
            </a:r>
            <a:r>
              <a:rPr lang="en-US" dirty="0"/>
              <a:t> </a:t>
            </a:r>
            <a:r>
              <a:rPr lang="en-US" dirty="0" err="1"/>
              <a:t>và</a:t>
            </a:r>
            <a:r>
              <a:rPr lang="en-US" dirty="0"/>
              <a:t> </a:t>
            </a:r>
            <a:r>
              <a:rPr lang="en-US" dirty="0" err="1"/>
              <a:t>bóc</a:t>
            </a:r>
            <a:r>
              <a:rPr lang="en-US" dirty="0"/>
              <a:t> </a:t>
            </a:r>
            <a:r>
              <a:rPr lang="en-US" dirty="0" err="1"/>
              <a:t>lột</a:t>
            </a:r>
            <a:r>
              <a:rPr lang="en-US" dirty="0"/>
              <a:t> </a:t>
            </a:r>
            <a:r>
              <a:rPr lang="en-US" dirty="0" err="1"/>
              <a:t>tình</a:t>
            </a:r>
            <a:r>
              <a:rPr lang="en-US" dirty="0"/>
              <a:t> </a:t>
            </a:r>
            <a:r>
              <a:rPr lang="en-US" dirty="0" err="1"/>
              <a:t>dục</a:t>
            </a:r>
            <a:r>
              <a:rPr lang="en-US" dirty="0"/>
              <a:t> </a:t>
            </a:r>
            <a:r>
              <a:rPr lang="en-US" dirty="0" err="1"/>
              <a:t>trực</a:t>
            </a:r>
            <a:r>
              <a:rPr lang="en-US" dirty="0"/>
              <a:t> </a:t>
            </a:r>
            <a:r>
              <a:rPr lang="en-US" dirty="0" err="1"/>
              <a:t>tuyến</a:t>
            </a:r>
            <a:r>
              <a:rPr lang="en-US" dirty="0"/>
              <a:t>/qua </a:t>
            </a:r>
            <a:r>
              <a:rPr lang="en-US" dirty="0" err="1"/>
              <a:t>mạng</a:t>
            </a:r>
            <a:r>
              <a:rPr lang="en-US" dirty="0"/>
              <a:t> </a:t>
            </a:r>
            <a:r>
              <a:rPr lang="en-US" dirty="0" err="1"/>
              <a:t>hoặc</a:t>
            </a:r>
            <a:r>
              <a:rPr lang="en-US" dirty="0"/>
              <a:t> </a:t>
            </a:r>
            <a:r>
              <a:rPr lang="en-US" dirty="0" err="1"/>
              <a:t>bằng</a:t>
            </a:r>
            <a:r>
              <a:rPr lang="en-US" dirty="0"/>
              <a:t> </a:t>
            </a:r>
            <a:r>
              <a:rPr lang="en-US" dirty="0" err="1"/>
              <a:t>công</a:t>
            </a:r>
            <a:r>
              <a:rPr lang="en-US" dirty="0"/>
              <a:t> </a:t>
            </a:r>
            <a:r>
              <a:rPr lang="en-US" dirty="0" err="1"/>
              <a:t>nghệ</a:t>
            </a:r>
            <a:r>
              <a:rPr lang="en-US" dirty="0"/>
              <a:t> </a:t>
            </a:r>
            <a:r>
              <a:rPr lang="en-US" dirty="0" err="1" smtClean="0"/>
              <a:t>số</a:t>
            </a:r>
            <a:r>
              <a:rPr lang="en-US" dirty="0" smtClean="0"/>
              <a:t>. </a:t>
            </a:r>
            <a:endParaRPr lang="en-US" dirty="0"/>
          </a:p>
        </p:txBody>
      </p:sp>
      <p:sp>
        <p:nvSpPr>
          <p:cNvPr id="2" name="Rectangle 1"/>
          <p:cNvSpPr/>
          <p:nvPr/>
        </p:nvSpPr>
        <p:spPr>
          <a:xfrm>
            <a:off x="438150" y="990600"/>
            <a:ext cx="33147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lgn="just" hangingPunct="0">
              <a:buFont typeface="Wingdings" pitchFamily="2" charset="2"/>
              <a:buChar char="ü"/>
            </a:pPr>
            <a:r>
              <a:rPr lang="en-US" sz="2000" dirty="0" err="1">
                <a:latin typeface="Arial" pitchFamily="34" charset="0"/>
                <a:cs typeface="Arial" pitchFamily="34" charset="0"/>
              </a:rPr>
              <a:t>Quấy</a:t>
            </a:r>
            <a:r>
              <a:rPr lang="en-US" sz="2000" dirty="0">
                <a:latin typeface="Arial" pitchFamily="34" charset="0"/>
                <a:cs typeface="Arial" pitchFamily="34" charset="0"/>
              </a:rPr>
              <a:t> </a:t>
            </a:r>
            <a:r>
              <a:rPr lang="en-US" sz="2000" dirty="0" err="1">
                <a:latin typeface="Arial" pitchFamily="34" charset="0"/>
                <a:cs typeface="Arial" pitchFamily="34" charset="0"/>
              </a:rPr>
              <a:t>rối</a:t>
            </a:r>
            <a:r>
              <a:rPr lang="en-US" sz="2000" dirty="0">
                <a:latin typeface="Arial" pitchFamily="34" charset="0"/>
                <a:cs typeface="Arial" pitchFamily="34" charset="0"/>
              </a:rPr>
              <a:t>, </a:t>
            </a:r>
            <a:r>
              <a:rPr lang="en-US" sz="2000" dirty="0" err="1">
                <a:latin typeface="Arial" pitchFamily="34" charset="0"/>
                <a:cs typeface="Arial" pitchFamily="34" charset="0"/>
              </a:rPr>
              <a:t>tấn</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tình</a:t>
            </a:r>
            <a:r>
              <a:rPr lang="en-US" sz="2000" dirty="0">
                <a:latin typeface="Arial" pitchFamily="34" charset="0"/>
                <a:cs typeface="Arial" pitchFamily="34" charset="0"/>
              </a:rPr>
              <a:t> </a:t>
            </a:r>
            <a:r>
              <a:rPr lang="en-US" sz="2000" dirty="0" err="1">
                <a:latin typeface="Arial" pitchFamily="34" charset="0"/>
                <a:cs typeface="Arial" pitchFamily="34" charset="0"/>
              </a:rPr>
              <a:t>dục</a:t>
            </a:r>
            <a:r>
              <a:rPr lang="en-US" sz="2000" dirty="0">
                <a:latin typeface="Arial" pitchFamily="34" charset="0"/>
                <a:cs typeface="Arial" pitchFamily="34" charset="0"/>
              </a:rPr>
              <a:t>, </a:t>
            </a:r>
            <a:r>
              <a:rPr lang="en-US" sz="2000" dirty="0" err="1">
                <a:latin typeface="Arial" pitchFamily="34" charset="0"/>
                <a:cs typeface="Arial" pitchFamily="34" charset="0"/>
              </a:rPr>
              <a:t>cưỡng</a:t>
            </a:r>
            <a:r>
              <a:rPr lang="en-US" sz="2000" dirty="0">
                <a:latin typeface="Arial" pitchFamily="34" charset="0"/>
                <a:cs typeface="Arial" pitchFamily="34" charset="0"/>
              </a:rPr>
              <a:t> </a:t>
            </a:r>
            <a:r>
              <a:rPr lang="en-US" sz="2000" dirty="0" err="1">
                <a:latin typeface="Arial" pitchFamily="34" charset="0"/>
                <a:cs typeface="Arial" pitchFamily="34" charset="0"/>
              </a:rPr>
              <a:t>hiếp</a:t>
            </a:r>
            <a:r>
              <a:rPr lang="en-US" sz="2000" dirty="0">
                <a:latin typeface="Arial" pitchFamily="34" charset="0"/>
                <a:cs typeface="Arial" pitchFamily="34" charset="0"/>
              </a:rPr>
              <a:t> </a:t>
            </a:r>
            <a:r>
              <a:rPr lang="en-US" sz="2000" dirty="0" err="1">
                <a:latin typeface="Arial" pitchFamily="34" charset="0"/>
                <a:cs typeface="Arial" pitchFamily="34" charset="0"/>
              </a:rPr>
              <a:t>người</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a:latin typeface="Arial" pitchFamily="34" charset="0"/>
                <a:cs typeface="Arial" pitchFamily="34" charset="0"/>
              </a:rPr>
              <a:t> ở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sở</a:t>
            </a:r>
            <a:r>
              <a:rPr lang="en-US" sz="2000" dirty="0">
                <a:latin typeface="Arial" pitchFamily="34" charset="0"/>
                <a:cs typeface="Arial" pitchFamily="34" charset="0"/>
              </a:rPr>
              <a:t> GDMN; </a:t>
            </a:r>
            <a:r>
              <a:rPr lang="en-US" sz="2000" dirty="0" err="1">
                <a:latin typeface="Arial" pitchFamily="34" charset="0"/>
                <a:cs typeface="Arial" pitchFamily="34" charset="0"/>
              </a:rPr>
              <a:t>Vuốt</a:t>
            </a:r>
            <a:r>
              <a:rPr lang="en-US" sz="2000" dirty="0">
                <a:latin typeface="Arial" pitchFamily="34" charset="0"/>
                <a:cs typeface="Arial" pitchFamily="34" charset="0"/>
              </a:rPr>
              <a:t> </a:t>
            </a:r>
            <a:r>
              <a:rPr lang="en-US" sz="2000" dirty="0" err="1">
                <a:latin typeface="Arial" pitchFamily="34" charset="0"/>
                <a:cs typeface="Arial" pitchFamily="34" charset="0"/>
              </a:rPr>
              <a:t>ve</a:t>
            </a:r>
            <a:r>
              <a:rPr lang="en-US" sz="2000" dirty="0">
                <a:latin typeface="Arial" pitchFamily="34" charset="0"/>
                <a:cs typeface="Arial" pitchFamily="34" charset="0"/>
              </a:rPr>
              <a:t> </a:t>
            </a:r>
            <a:r>
              <a:rPr lang="en-US" sz="2000" dirty="0" err="1">
                <a:latin typeface="Arial" pitchFamily="34" charset="0"/>
                <a:cs typeface="Arial" pitchFamily="34" charset="0"/>
              </a:rPr>
              <a:t>mơn</a:t>
            </a:r>
            <a:r>
              <a:rPr lang="en-US" sz="2000" dirty="0">
                <a:latin typeface="Arial" pitchFamily="34" charset="0"/>
                <a:cs typeface="Arial" pitchFamily="34" charset="0"/>
              </a:rPr>
              <a:t> </a:t>
            </a:r>
            <a:r>
              <a:rPr lang="en-US" sz="2000" dirty="0" err="1">
                <a:latin typeface="Arial" pitchFamily="34" charset="0"/>
                <a:cs typeface="Arial" pitchFamily="34" charset="0"/>
              </a:rPr>
              <a:t>trớn</a:t>
            </a:r>
            <a:r>
              <a:rPr lang="en-US" sz="2000" dirty="0">
                <a:latin typeface="Arial" pitchFamily="34" charset="0"/>
                <a:cs typeface="Arial" pitchFamily="34" charset="0"/>
              </a:rPr>
              <a:t>, </a:t>
            </a:r>
            <a:r>
              <a:rPr lang="en-US" sz="2000" dirty="0" err="1">
                <a:latin typeface="Arial" pitchFamily="34" charset="0"/>
                <a:cs typeface="Arial" pitchFamily="34" charset="0"/>
              </a:rPr>
              <a:t>cưỡng</a:t>
            </a:r>
            <a:r>
              <a:rPr lang="en-US" sz="2000" dirty="0">
                <a:latin typeface="Arial" pitchFamily="34" charset="0"/>
                <a:cs typeface="Arial" pitchFamily="34" charset="0"/>
              </a:rPr>
              <a:t> </a:t>
            </a:r>
            <a:r>
              <a:rPr lang="en-US" sz="2000" dirty="0" err="1">
                <a:latin typeface="Arial" pitchFamily="34" charset="0"/>
                <a:cs typeface="Arial" pitchFamily="34" charset="0"/>
              </a:rPr>
              <a:t>hiếp</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tấn</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tình</a:t>
            </a:r>
            <a:r>
              <a:rPr lang="en-US" sz="2000" dirty="0">
                <a:latin typeface="Arial" pitchFamily="34" charset="0"/>
                <a:cs typeface="Arial" pitchFamily="34" charset="0"/>
              </a:rPr>
              <a:t> </a:t>
            </a:r>
            <a:r>
              <a:rPr lang="en-US" sz="2000" dirty="0" err="1">
                <a:latin typeface="Arial" pitchFamily="34" charset="0"/>
                <a:cs typeface="Arial" pitchFamily="34" charset="0"/>
              </a:rPr>
              <a:t>dục</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 </a:t>
            </a:r>
          </a:p>
        </p:txBody>
      </p:sp>
      <p:sp>
        <p:nvSpPr>
          <p:cNvPr id="3" name="Rectangle 2"/>
          <p:cNvSpPr/>
          <p:nvPr/>
        </p:nvSpPr>
        <p:spPr>
          <a:xfrm>
            <a:off x="4553071" y="1194391"/>
            <a:ext cx="4152900"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just" hangingPunct="0">
              <a:buFont typeface="Wingdings" pitchFamily="2" charset="2"/>
              <a:buChar char="ü"/>
            </a:pPr>
            <a:r>
              <a:rPr lang="en-US" sz="2000" dirty="0" err="1">
                <a:latin typeface="Arial" pitchFamily="34" charset="0"/>
                <a:cs typeface="Arial" pitchFamily="34" charset="0"/>
              </a:rPr>
              <a:t>Sử</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a:t>
            </a:r>
            <a:r>
              <a:rPr lang="en-US" sz="2000" dirty="0" err="1">
                <a:latin typeface="Arial" pitchFamily="34" charset="0"/>
                <a:cs typeface="Arial" pitchFamily="34" charset="0"/>
              </a:rPr>
              <a:t>người</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lạm</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bóc</a:t>
            </a:r>
            <a:r>
              <a:rPr lang="en-US" sz="2000" dirty="0">
                <a:latin typeface="Arial" pitchFamily="34" charset="0"/>
                <a:cs typeface="Arial" pitchFamily="34" charset="0"/>
              </a:rPr>
              <a:t> </a:t>
            </a:r>
            <a:r>
              <a:rPr lang="en-US" sz="2000" dirty="0" err="1">
                <a:latin typeface="Arial" pitchFamily="34" charset="0"/>
                <a:cs typeface="Arial" pitchFamily="34" charset="0"/>
              </a:rPr>
              <a:t>lột</a:t>
            </a:r>
            <a:r>
              <a:rPr lang="en-US" sz="2000" dirty="0">
                <a:latin typeface="Arial" pitchFamily="34" charset="0"/>
                <a:cs typeface="Arial" pitchFamily="34" charset="0"/>
              </a:rPr>
              <a:t> </a:t>
            </a:r>
            <a:r>
              <a:rPr lang="en-US" sz="2000" dirty="0" err="1">
                <a:latin typeface="Arial" pitchFamily="34" charset="0"/>
                <a:cs typeface="Arial" pitchFamily="34" charset="0"/>
              </a:rPr>
              <a:t>tình</a:t>
            </a:r>
            <a:r>
              <a:rPr lang="en-US" sz="2000" dirty="0">
                <a:latin typeface="Arial" pitchFamily="34" charset="0"/>
                <a:cs typeface="Arial" pitchFamily="34" charset="0"/>
              </a:rPr>
              <a:t> </a:t>
            </a:r>
            <a:r>
              <a:rPr lang="en-US" sz="2000" dirty="0" err="1">
                <a:latin typeface="Arial" pitchFamily="34" charset="0"/>
                <a:cs typeface="Arial" pitchFamily="34" charset="0"/>
              </a:rPr>
              <a:t>dục</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mục</a:t>
            </a:r>
            <a:r>
              <a:rPr lang="en-US" sz="2000" dirty="0">
                <a:latin typeface="Arial" pitchFamily="34" charset="0"/>
                <a:cs typeface="Arial" pitchFamily="34" charset="0"/>
              </a:rPr>
              <a:t> </a:t>
            </a:r>
            <a:r>
              <a:rPr lang="en-US" sz="2000" dirty="0" err="1">
                <a:latin typeface="Arial" pitchFamily="34" charset="0"/>
                <a:cs typeface="Arial" pitchFamily="34" charset="0"/>
              </a:rPr>
              <a:t>đích</a:t>
            </a:r>
            <a:r>
              <a:rPr lang="en-US" sz="2000" dirty="0">
                <a:latin typeface="Arial" pitchFamily="34" charset="0"/>
                <a:cs typeface="Arial" pitchFamily="34" charset="0"/>
              </a:rPr>
              <a:t> </a:t>
            </a:r>
            <a:r>
              <a:rPr lang="en-US" sz="2000" dirty="0" err="1">
                <a:latin typeface="Arial" pitchFamily="34" charset="0"/>
                <a:cs typeface="Arial" pitchFamily="34" charset="0"/>
              </a:rPr>
              <a:t>thương</a:t>
            </a:r>
            <a:r>
              <a:rPr lang="en-US" sz="2000" dirty="0">
                <a:latin typeface="Arial" pitchFamily="34" charset="0"/>
                <a:cs typeface="Arial" pitchFamily="34" charset="0"/>
              </a:rPr>
              <a:t> </a:t>
            </a:r>
            <a:r>
              <a:rPr lang="en-US" sz="2000" dirty="0" err="1">
                <a:latin typeface="Arial" pitchFamily="34" charset="0"/>
                <a:cs typeface="Arial" pitchFamily="34" charset="0"/>
              </a:rPr>
              <a:t>mại</a:t>
            </a:r>
            <a:r>
              <a:rPr lang="en-US" sz="2000" dirty="0">
                <a:latin typeface="Arial" pitchFamily="34" charset="0"/>
                <a:cs typeface="Arial" pitchFamily="34" charset="0"/>
              </a:rPr>
              <a:t> (</a:t>
            </a:r>
            <a:r>
              <a:rPr lang="en-US" sz="2000" dirty="0" err="1">
                <a:latin typeface="Arial" pitchFamily="34" charset="0"/>
                <a:cs typeface="Arial" pitchFamily="34" charset="0"/>
              </a:rPr>
              <a:t>như</a:t>
            </a:r>
            <a:r>
              <a:rPr lang="en-US" sz="2000" dirty="0">
                <a:latin typeface="Arial" pitchFamily="34" charset="0"/>
                <a:cs typeface="Arial" pitchFamily="34" charset="0"/>
              </a:rPr>
              <a:t> </a:t>
            </a:r>
            <a:r>
              <a:rPr lang="en-US" sz="2000" dirty="0" err="1">
                <a:latin typeface="Arial" pitchFamily="34" charset="0"/>
                <a:cs typeface="Arial" pitchFamily="34" charset="0"/>
              </a:rPr>
              <a:t>buôn</a:t>
            </a:r>
            <a:r>
              <a:rPr lang="en-US" sz="2000" dirty="0">
                <a:latin typeface="Arial" pitchFamily="34" charset="0"/>
                <a:cs typeface="Arial" pitchFamily="34" charset="0"/>
              </a:rPr>
              <a:t> </a:t>
            </a:r>
            <a:r>
              <a:rPr lang="en-US" sz="2000" dirty="0" err="1">
                <a:latin typeface="Arial" pitchFamily="34" charset="0"/>
                <a:cs typeface="Arial" pitchFamily="34" charset="0"/>
              </a:rPr>
              <a:t>bán</a:t>
            </a:r>
            <a:r>
              <a:rPr lang="en-US" sz="2000" dirty="0">
                <a:latin typeface="Arial" pitchFamily="34" charset="0"/>
                <a:cs typeface="Arial" pitchFamily="34" charset="0"/>
              </a:rPr>
              <a:t> </a:t>
            </a:r>
            <a:r>
              <a:rPr lang="en-US" sz="2000" dirty="0" err="1">
                <a:latin typeface="Arial" pitchFamily="34" charset="0"/>
                <a:cs typeface="Arial" pitchFamily="34" charset="0"/>
              </a:rPr>
              <a:t>người</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mục</a:t>
            </a:r>
            <a:r>
              <a:rPr lang="en-US" sz="2000" dirty="0">
                <a:latin typeface="Arial" pitchFamily="34" charset="0"/>
                <a:cs typeface="Arial" pitchFamily="34" charset="0"/>
              </a:rPr>
              <a:t> </a:t>
            </a:r>
            <a:r>
              <a:rPr lang="en-US" sz="2000" dirty="0" err="1">
                <a:latin typeface="Arial" pitchFamily="34" charset="0"/>
                <a:cs typeface="Arial" pitchFamily="34" charset="0"/>
              </a:rPr>
              <a:t>đích</a:t>
            </a:r>
            <a:r>
              <a:rPr lang="en-US" sz="2000" dirty="0">
                <a:latin typeface="Arial" pitchFamily="34" charset="0"/>
                <a:cs typeface="Arial" pitchFamily="34" charset="0"/>
              </a:rPr>
              <a:t> </a:t>
            </a:r>
            <a:r>
              <a:rPr lang="en-US" sz="2000" dirty="0" err="1">
                <a:latin typeface="Arial" pitchFamily="34" charset="0"/>
                <a:cs typeface="Arial" pitchFamily="34" charset="0"/>
              </a:rPr>
              <a:t>tình</a:t>
            </a:r>
            <a:r>
              <a:rPr lang="en-US" sz="2000" dirty="0">
                <a:latin typeface="Arial" pitchFamily="34" charset="0"/>
                <a:cs typeface="Arial" pitchFamily="34" charset="0"/>
              </a:rPr>
              <a:t> </a:t>
            </a:r>
            <a:r>
              <a:rPr lang="en-US" sz="2000" dirty="0" err="1">
                <a:latin typeface="Arial" pitchFamily="34" charset="0"/>
                <a:cs typeface="Arial" pitchFamily="34" charset="0"/>
              </a:rPr>
              <a:t>dục</a:t>
            </a:r>
            <a:r>
              <a:rPr lang="en-US" sz="2000" dirty="0">
                <a:latin typeface="Arial" pitchFamily="34" charset="0"/>
                <a:cs typeface="Arial" pitchFamily="34" charset="0"/>
              </a:rPr>
              <a:t>, </a:t>
            </a:r>
            <a:r>
              <a:rPr lang="en-US" sz="2000" dirty="0" err="1">
                <a:latin typeface="Arial" pitchFamily="34" charset="0"/>
                <a:cs typeface="Arial" pitchFamily="34" charset="0"/>
              </a:rPr>
              <a:t>văn</a:t>
            </a:r>
            <a:r>
              <a:rPr lang="en-US" sz="2000" dirty="0">
                <a:latin typeface="Arial" pitchFamily="34" charset="0"/>
                <a:cs typeface="Arial" pitchFamily="34" charset="0"/>
              </a:rPr>
              <a:t> </a:t>
            </a:r>
            <a:r>
              <a:rPr lang="en-US" sz="2000" dirty="0" err="1">
                <a:latin typeface="Arial" pitchFamily="34" charset="0"/>
                <a:cs typeface="Arial" pitchFamily="34" charset="0"/>
              </a:rPr>
              <a:t>hóa</a:t>
            </a:r>
            <a:r>
              <a:rPr lang="en-US" sz="2000" dirty="0">
                <a:latin typeface="Arial" pitchFamily="34" charset="0"/>
                <a:cs typeface="Arial" pitchFamily="34" charset="0"/>
              </a:rPr>
              <a:t> </a:t>
            </a:r>
            <a:r>
              <a:rPr lang="en-US" sz="2000" dirty="0" err="1">
                <a:latin typeface="Arial" pitchFamily="34" charset="0"/>
                <a:cs typeface="Arial" pitchFamily="34" charset="0"/>
              </a:rPr>
              <a:t>phẩm</a:t>
            </a:r>
            <a:r>
              <a:rPr lang="en-US" sz="2000" dirty="0">
                <a:latin typeface="Arial" pitchFamily="34" charset="0"/>
                <a:cs typeface="Arial" pitchFamily="34" charset="0"/>
              </a:rPr>
              <a:t> </a:t>
            </a:r>
            <a:r>
              <a:rPr lang="en-US" sz="2000" dirty="0" err="1">
                <a:latin typeface="Arial" pitchFamily="34" charset="0"/>
                <a:cs typeface="Arial" pitchFamily="34" charset="0"/>
              </a:rPr>
              <a:t>khiêu</a:t>
            </a:r>
            <a:r>
              <a:rPr lang="en-US" sz="2000" dirty="0">
                <a:latin typeface="Arial" pitchFamily="34" charset="0"/>
                <a:cs typeface="Arial" pitchFamily="34" charset="0"/>
              </a:rPr>
              <a:t> </a:t>
            </a:r>
            <a:r>
              <a:rPr lang="en-US" sz="2000" dirty="0" err="1">
                <a:latin typeface="Arial" pitchFamily="34" charset="0"/>
                <a:cs typeface="Arial" pitchFamily="34" charset="0"/>
              </a:rPr>
              <a:t>dâm</a:t>
            </a:r>
            <a:r>
              <a:rPr lang="en-US" sz="2000" dirty="0">
                <a:latin typeface="Arial" pitchFamily="34" charset="0"/>
                <a:cs typeface="Arial" pitchFamily="34" charset="0"/>
              </a:rPr>
              <a:t>, </a:t>
            </a:r>
            <a:r>
              <a:rPr lang="en-US" sz="2000" dirty="0" err="1">
                <a:latin typeface="Arial" pitchFamily="34" charset="0"/>
                <a:cs typeface="Arial" pitchFamily="34" charset="0"/>
              </a:rPr>
              <a:t>mại</a:t>
            </a:r>
            <a:r>
              <a:rPr lang="en-US" sz="2000" dirty="0">
                <a:latin typeface="Arial" pitchFamily="34" charset="0"/>
                <a:cs typeface="Arial" pitchFamily="34" charset="0"/>
              </a:rPr>
              <a:t> </a:t>
            </a:r>
            <a:r>
              <a:rPr lang="en-US" sz="2000" dirty="0" err="1">
                <a:latin typeface="Arial" pitchFamily="34" charset="0"/>
                <a:cs typeface="Arial" pitchFamily="34" charset="0"/>
              </a:rPr>
              <a:t>dâm</a:t>
            </a:r>
            <a:r>
              <a:rPr lang="en-US" sz="2000" dirty="0">
                <a:latin typeface="Arial" pitchFamily="34" charset="0"/>
                <a:cs typeface="Arial" pitchFamily="34" charset="0"/>
              </a:rPr>
              <a:t> </a:t>
            </a:r>
            <a:r>
              <a:rPr lang="en-US" sz="2000" dirty="0" err="1">
                <a:latin typeface="Arial" pitchFamily="34" charset="0"/>
                <a:cs typeface="Arial" pitchFamily="34" charset="0"/>
              </a:rPr>
              <a:t>đặc</a:t>
            </a:r>
            <a:r>
              <a:rPr lang="en-US" sz="2000" dirty="0">
                <a:latin typeface="Arial" pitchFamily="34" charset="0"/>
                <a:cs typeface="Arial" pitchFamily="34" charset="0"/>
              </a:rPr>
              <a:t> </a:t>
            </a:r>
            <a:r>
              <a:rPr lang="en-US" sz="2000" dirty="0" err="1">
                <a:latin typeface="Arial" pitchFamily="34" charset="0"/>
                <a:cs typeface="Arial" pitchFamily="34" charset="0"/>
              </a:rPr>
              <a:t>biệt</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ngành</a:t>
            </a:r>
            <a:r>
              <a:rPr lang="en-US" sz="2000" dirty="0">
                <a:latin typeface="Arial" pitchFamily="34" charset="0"/>
                <a:cs typeface="Arial" pitchFamily="34" charset="0"/>
              </a:rPr>
              <a:t> du </a:t>
            </a:r>
            <a:r>
              <a:rPr lang="en-US" sz="2000" dirty="0" err="1">
                <a:latin typeface="Arial" pitchFamily="34" charset="0"/>
                <a:cs typeface="Arial" pitchFamily="34" charset="0"/>
              </a:rPr>
              <a:t>lịch</a:t>
            </a:r>
            <a:r>
              <a:rPr lang="en-US" sz="2000" dirty="0">
                <a:latin typeface="Arial" pitchFamily="34" charset="0"/>
                <a:cs typeface="Arial" pitchFamily="34" charset="0"/>
              </a:rPr>
              <a:t>, </a:t>
            </a:r>
            <a:r>
              <a:rPr lang="en-US" sz="2000" dirty="0" err="1">
                <a:latin typeface="Arial" pitchFamily="34" charset="0"/>
                <a:cs typeface="Arial" pitchFamily="34" charset="0"/>
              </a:rPr>
              <a:t>nô</a:t>
            </a:r>
            <a:r>
              <a:rPr lang="en-US" sz="2000" dirty="0">
                <a:latin typeface="Arial" pitchFamily="34" charset="0"/>
                <a:cs typeface="Arial" pitchFamily="34" charset="0"/>
              </a:rPr>
              <a:t> </a:t>
            </a:r>
            <a:r>
              <a:rPr lang="en-US" sz="2000" dirty="0" err="1">
                <a:latin typeface="Arial" pitchFamily="34" charset="0"/>
                <a:cs typeface="Arial" pitchFamily="34" charset="0"/>
              </a:rPr>
              <a:t>lệ</a:t>
            </a:r>
            <a:r>
              <a:rPr lang="en-US" sz="2000" dirty="0">
                <a:latin typeface="Arial" pitchFamily="34" charset="0"/>
                <a:cs typeface="Arial" pitchFamily="34" charset="0"/>
              </a:rPr>
              <a:t> </a:t>
            </a:r>
            <a:r>
              <a:rPr lang="en-US" sz="2000" dirty="0" err="1">
                <a:latin typeface="Arial" pitchFamily="34" charset="0"/>
                <a:cs typeface="Arial" pitchFamily="34" charset="0"/>
              </a:rPr>
              <a:t>tình</a:t>
            </a:r>
            <a:r>
              <a:rPr lang="en-US" sz="2000" dirty="0">
                <a:latin typeface="Arial" pitchFamily="34" charset="0"/>
                <a:cs typeface="Arial" pitchFamily="34" charset="0"/>
              </a:rPr>
              <a:t> </a:t>
            </a:r>
            <a:r>
              <a:rPr lang="en-US" sz="2000" dirty="0" err="1">
                <a:latin typeface="Arial" pitchFamily="34" charset="0"/>
                <a:cs typeface="Arial" pitchFamily="34" charset="0"/>
              </a:rPr>
              <a:t>dục</a:t>
            </a:r>
            <a:r>
              <a:rPr lang="en-US" sz="2000" dirty="0">
                <a:latin typeface="Arial" pitchFamily="34" charset="0"/>
                <a:cs typeface="Arial" pitchFamily="34" charset="0"/>
              </a:rPr>
              <a:t>, </a:t>
            </a:r>
            <a:r>
              <a:rPr lang="en-US" sz="2000" dirty="0" err="1">
                <a:latin typeface="Arial" pitchFamily="34" charset="0"/>
                <a:cs typeface="Arial" pitchFamily="34" charset="0"/>
              </a:rPr>
              <a:t>buôn</a:t>
            </a:r>
            <a:r>
              <a:rPr lang="en-US" sz="2000" dirty="0">
                <a:latin typeface="Arial" pitchFamily="34" charset="0"/>
                <a:cs typeface="Arial" pitchFamily="34" charset="0"/>
              </a:rPr>
              <a:t> </a:t>
            </a:r>
            <a:r>
              <a:rPr lang="en-US" sz="2000" dirty="0" err="1">
                <a:latin typeface="Arial" pitchFamily="34" charset="0"/>
                <a:cs typeface="Arial" pitchFamily="34" charset="0"/>
              </a:rPr>
              <a:t>bán</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3432137"/>
            <a:ext cx="2743200" cy="2759440"/>
          </a:xfrm>
          <a:prstGeom prst="rect">
            <a:avLst/>
          </a:prstGeom>
        </p:spPr>
      </p:pic>
    </p:spTree>
    <p:extLst>
      <p:ext uri="{BB962C8B-B14F-4D97-AF65-F5344CB8AC3E}">
        <p14:creationId xmlns:p14="http://schemas.microsoft.com/office/powerpoint/2010/main" val="62925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 name="Rectangle 3"/>
          <p:cNvSpPr/>
          <p:nvPr/>
        </p:nvSpPr>
        <p:spPr>
          <a:xfrm>
            <a:off x="2153265" y="381000"/>
            <a:ext cx="4950394" cy="461665"/>
          </a:xfrm>
          <a:prstGeom prst="rect">
            <a:avLst/>
          </a:prstGeom>
        </p:spPr>
        <p:txBody>
          <a:bodyPr wrap="none">
            <a:spAutoFit/>
          </a:bodyPr>
          <a:lstStyle/>
          <a:p>
            <a:r>
              <a:rPr lang="en-US" sz="2400" b="1" dirty="0" err="1" smtClean="0">
                <a:solidFill>
                  <a:srgbClr val="FF0000"/>
                </a:solidFill>
                <a:latin typeface="Arial" pitchFamily="34" charset="0"/>
                <a:cs typeface="Arial" pitchFamily="34" charset="0"/>
              </a:rPr>
              <a:t>Các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hình</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thức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Bạo</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lực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tinh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thần</a:t>
            </a:r>
            <a:r>
              <a:rPr lang="en-US" sz="2400" dirty="0">
                <a:solidFill>
                  <a:srgbClr val="FF0000"/>
                </a:solidFill>
                <a:latin typeface="Arial" pitchFamily="34" charset="0"/>
                <a:cs typeface="Arial" pitchFamily="34"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353"/>
            <a:ext cx="1676400" cy="124777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930349" y="1286760"/>
            <a:ext cx="7515101" cy="517064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just" hangingPunct="0">
              <a:lnSpc>
                <a:spcPct val="150000"/>
              </a:lnSpc>
              <a:buFont typeface="Wingdings" pitchFamily="2" charset="2"/>
              <a:buChar char="ü"/>
            </a:pPr>
            <a:r>
              <a:rPr lang="en-US" sz="2200" dirty="0" err="1" smtClean="0">
                <a:latin typeface="Times New Roman" pitchFamily="18" charset="0"/>
                <a:cs typeface="Times New Roman" pitchFamily="18" charset="0"/>
              </a:rPr>
              <a:t>Hạ</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thấp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phạm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chê</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bai</a:t>
            </a:r>
            <a:r>
              <a:rPr lang="en-US" sz="2200" dirty="0" smtClean="0">
                <a:latin typeface="Times New Roman" pitchFamily="18" charset="0"/>
                <a:cs typeface="Times New Roman" pitchFamily="18" charset="0"/>
              </a:rPr>
              <a:t>; </a:t>
            </a:r>
          </a:p>
          <a:p>
            <a:pPr marL="342900" indent="-342900" algn="just" hangingPunct="0">
              <a:lnSpc>
                <a:spcPct val="150000"/>
              </a:lnSpc>
              <a:buFont typeface="Wingdings" pitchFamily="2" charset="2"/>
              <a:buChar char="ü"/>
            </a:pPr>
            <a:r>
              <a:rPr lang="en-US" sz="2200" dirty="0" err="1" smtClean="0">
                <a:latin typeface="Times New Roman" pitchFamily="18" charset="0"/>
                <a:cs typeface="Times New Roman" pitchFamily="18" charset="0"/>
              </a:rPr>
              <a:t>Tất</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thức</a:t>
            </a:r>
            <a:r>
              <a:rPr lang="en-US" sz="2200" dirty="0">
                <a:latin typeface="Times New Roman" pitchFamily="18" charset="0"/>
                <a:cs typeface="Times New Roman" pitchFamily="18" charset="0"/>
              </a:rPr>
              <a:t> vi </a:t>
            </a:r>
            <a:r>
              <a:rPr lang="en-US" sz="2200" dirty="0" err="1">
                <a:latin typeface="Times New Roman" pitchFamily="18" charset="0"/>
                <a:cs typeface="Times New Roman" pitchFamily="18" charset="0"/>
              </a:rPr>
              <a:t>phạm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riêng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vi </a:t>
            </a:r>
            <a:r>
              <a:rPr lang="en-US" sz="2200" dirty="0" err="1">
                <a:latin typeface="Times New Roman" pitchFamily="18" charset="0"/>
                <a:cs typeface="Times New Roman" pitchFamily="18" charset="0"/>
              </a:rPr>
              <a:t>phạm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khác</a:t>
            </a:r>
            <a:r>
              <a:rPr lang="en-US" sz="2200" dirty="0">
                <a:latin typeface="Times New Roman" pitchFamily="18" charset="0"/>
                <a:cs typeface="Times New Roman" pitchFamily="18" charset="0"/>
              </a:rPr>
              <a:t>; </a:t>
            </a:r>
          </a:p>
          <a:p>
            <a:pPr marL="342900" lvl="0" indent="-342900" algn="just" hangingPunct="0">
              <a:lnSpc>
                <a:spcPct val="150000"/>
              </a:lnSpc>
              <a:buFont typeface="Wingdings" pitchFamily="2" charset="2"/>
              <a:buChar char="ü"/>
            </a:pPr>
            <a:r>
              <a:rPr lang="en-US" sz="2200" dirty="0" err="1">
                <a:latin typeface="Times New Roman" pitchFamily="18" charset="0"/>
                <a:cs typeface="Times New Roman" pitchFamily="18" charset="0"/>
              </a:rPr>
              <a:t>Gây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dọa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dọa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bóc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chuộc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hủi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bỏ</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phớt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vị</a:t>
            </a:r>
            <a:r>
              <a:rPr lang="en-US" sz="2200" dirty="0">
                <a:latin typeface="Times New Roman" pitchFamily="18" charset="0"/>
                <a:cs typeface="Times New Roman" pitchFamily="18" charset="0"/>
              </a:rPr>
              <a:t>; </a:t>
            </a:r>
          </a:p>
          <a:p>
            <a:pPr marL="342900" lvl="0" indent="-342900" algn="just" hangingPunct="0">
              <a:lnSpc>
                <a:spcPct val="150000"/>
              </a:lnSpc>
              <a:buFont typeface="Wingdings" pitchFamily="2" charset="2"/>
              <a:buChar char="ü"/>
            </a:pP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nhãng</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nhu</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chăm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sóc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sức</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khỏe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thần</a:t>
            </a:r>
            <a:r>
              <a:rPr lang="en-US" sz="2200" dirty="0">
                <a:latin typeface="Times New Roman" pitchFamily="18" charset="0"/>
                <a:cs typeface="Times New Roman" pitchFamily="18" charset="0"/>
              </a:rPr>
              <a:t>, y </a:t>
            </a:r>
            <a:r>
              <a:rPr lang="en-US" sz="2200" dirty="0" err="1">
                <a:latin typeface="Times New Roman" pitchFamily="18" charset="0"/>
                <a:cs typeface="Times New Roman" pitchFamily="18" charset="0"/>
              </a:rPr>
              <a:t>tế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giáo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dục</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a:p>
            <a:pPr marL="342900" lvl="0" indent="-342900" algn="just" hangingPunct="0">
              <a:lnSpc>
                <a:spcPct val="150000"/>
              </a:lnSpc>
              <a:buFont typeface="Wingdings" pitchFamily="2" charset="2"/>
              <a:buChar char="ü"/>
            </a:pP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trẻ</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địch</a:t>
            </a:r>
            <a:r>
              <a:rPr lang="en-US" sz="2200" dirty="0">
                <a:latin typeface="Times New Roman" pitchFamily="18" charset="0"/>
                <a:cs typeface="Times New Roman" pitchFamily="18" charset="0"/>
              </a:rPr>
              <a:t>; </a:t>
            </a:r>
          </a:p>
          <a:p>
            <a:pPr marL="342900" lvl="0" indent="-342900" algn="just" hangingPunct="0">
              <a:lnSpc>
                <a:spcPct val="150000"/>
              </a:lnSpc>
              <a:buFont typeface="Wingdings" pitchFamily="2" charset="2"/>
              <a:buChar char="ü"/>
            </a:pPr>
            <a:r>
              <a:rPr lang="en-US" sz="2200" dirty="0" err="1">
                <a:latin typeface="Times New Roman" pitchFamily="18" charset="0"/>
                <a:cs typeface="Times New Roman" pitchFamily="18" charset="0"/>
              </a:rPr>
              <a:t>Đưa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giam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giữ</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lập</a:t>
            </a:r>
            <a:r>
              <a:rPr lang="en-US" sz="2200" dirty="0" smtClean="0">
                <a:latin typeface="Times New Roman" pitchFamily="18" charset="0"/>
                <a:cs typeface="Times New Roman" pitchFamily="18" charset="0"/>
              </a:rPr>
              <a:t>; </a:t>
            </a:r>
          </a:p>
          <a:p>
            <a:pPr marL="342900" lvl="0" indent="-342900" algn="just" hangingPunct="0">
              <a:lnSpc>
                <a:spcPct val="150000"/>
              </a:lnSpc>
              <a:buFont typeface="Wingdings" pitchFamily="2" charset="2"/>
              <a:buChar char="ü"/>
            </a:pPr>
            <a:r>
              <a:rPr lang="en-US" sz="2200" dirty="0" err="1" smtClean="0">
                <a:latin typeface="Times New Roman" pitchFamily="18" charset="0"/>
                <a:cs typeface="Times New Roman" pitchFamily="18" charset="0"/>
              </a:rPr>
              <a:t>Bắt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hiếp</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trên</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mạng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thông</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điện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thoại</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internet. </a:t>
            </a:r>
          </a:p>
        </p:txBody>
      </p:sp>
    </p:spTree>
    <p:extLst>
      <p:ext uri="{BB962C8B-B14F-4D97-AF65-F5344CB8AC3E}">
        <p14:creationId xmlns:p14="http://schemas.microsoft.com/office/powerpoint/2010/main" val="110648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left)">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wipe(left)">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wipe(left)">
                                      <p:cBhvr>
                                        <p:cTn id="45" dur="500"/>
                                        <p:tgtEl>
                                          <p:spTgt spid="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wipe(left)">
                                      <p:cBhvr>
                                        <p:cTn id="5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31145"/>
            <a:ext cx="8001000" cy="587477"/>
          </a:xfrm>
        </p:spPr>
        <p:txBody>
          <a:bodyPr>
            <a:normAutofit/>
          </a:bodyPr>
          <a:lstStyle/>
          <a:p>
            <a:pPr algn="ctr" hangingPunct="0"/>
            <a:r>
              <a:rPr lang="en-US" sz="2400" b="1" dirty="0" err="1" smtClean="0">
                <a:solidFill>
                  <a:srgbClr val="FF0000"/>
                </a:solidFill>
                <a:latin typeface="Arial" pitchFamily="34" charset="0"/>
                <a:cs typeface="Arial" pitchFamily="34" charset="0"/>
              </a:rPr>
              <a:t>Biểu</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hiện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của</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Xao</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nhãng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hoặc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đối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xử</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thờ</a:t>
            </a:r>
            <a:r>
              <a:rPr lang="en-US" sz="2400" b="1" dirty="0">
                <a:solidFill>
                  <a:srgbClr val="FF0000"/>
                </a:solidFill>
                <a:latin typeface="Arial" pitchFamily="34" charset="0"/>
                <a:cs typeface="Arial" pitchFamily="34" charset="0"/>
              </a:rPr>
              <a:t> ơ</a:t>
            </a:r>
            <a:endParaRPr lang="en-US" sz="2400" dirty="0">
              <a:solidFill>
                <a:srgbClr val="FF0000"/>
              </a:solidFill>
              <a:latin typeface="Arial" pitchFamily="34" charset="0"/>
              <a:cs typeface="Arial" pitchFamily="34" charset="0"/>
            </a:endParaRPr>
          </a:p>
        </p:txBody>
      </p:sp>
      <p:graphicFrame>
        <p:nvGraphicFramePr>
          <p:cNvPr id="6" name="Diagram 5"/>
          <p:cNvGraphicFramePr/>
          <p:nvPr>
            <p:extLst>
              <p:ext uri="{D42A27DB-BD31-4B8C-83A1-F6EECF244321}">
                <p14:modId xmlns:p14="http://schemas.microsoft.com/office/powerpoint/2010/main" val="781996764"/>
              </p:ext>
            </p:extLst>
          </p:nvPr>
        </p:nvGraphicFramePr>
        <p:xfrm>
          <a:off x="495300" y="1676400"/>
          <a:ext cx="8077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52400" y="838201"/>
            <a:ext cx="8763000" cy="646331"/>
          </a:xfrm>
          <a:prstGeom prst="rect">
            <a:avLst/>
          </a:prstGeom>
        </p:spPr>
        <p:txBody>
          <a:bodyPr wrap="square">
            <a:spAutoFit/>
          </a:bodyPr>
          <a:lstStyle/>
          <a:p>
            <a:pPr algn="ctr">
              <a:lnSpc>
                <a:spcPct val="150000"/>
              </a:lnSpc>
            </a:pPr>
            <a:r>
              <a:rPr lang="en-US" sz="2400" b="1" i="1" dirty="0" err="1">
                <a:solidFill>
                  <a:srgbClr val="0070C0"/>
                </a:solidFill>
                <a:latin typeface="Arial" pitchFamily="34" charset="0"/>
                <a:cs typeface="Arial" pitchFamily="34" charset="0"/>
              </a:rPr>
              <a:t>Với</a:t>
            </a:r>
            <a:r>
              <a:rPr lang="en-US" sz="2400" b="1" i="1" dirty="0">
                <a:solidFill>
                  <a:srgbClr val="0070C0"/>
                </a:solidFill>
                <a:latin typeface="Arial" pitchFamily="34" charset="0"/>
                <a:cs typeface="Arial" pitchFamily="34" charset="0"/>
              </a:rPr>
              <a:t> </a:t>
            </a:r>
            <a:r>
              <a:rPr lang="en-US" sz="2400" b="1" i="1" dirty="0" err="1">
                <a:solidFill>
                  <a:srgbClr val="0070C0"/>
                </a:solidFill>
                <a:latin typeface="Arial" pitchFamily="34" charset="0"/>
                <a:cs typeface="Arial" pitchFamily="34" charset="0"/>
              </a:rPr>
              <a:t>trẻ</a:t>
            </a:r>
            <a:r>
              <a:rPr lang="en-US" sz="2400" b="1" i="1" dirty="0">
                <a:solidFill>
                  <a:srgbClr val="0070C0"/>
                </a:solidFill>
                <a:latin typeface="Arial" pitchFamily="34" charset="0"/>
                <a:cs typeface="Arial" pitchFamily="34" charset="0"/>
              </a:rPr>
              <a:t>: </a:t>
            </a:r>
            <a:r>
              <a:rPr lang="en-US" sz="2400" b="1" dirty="0">
                <a:solidFill>
                  <a:srgbClr val="0070C0"/>
                </a:solidFill>
                <a:latin typeface="Arial" pitchFamily="34" charset="0"/>
                <a:cs typeface="Arial" pitchFamily="34" charset="0"/>
              </a:rPr>
              <a:t> </a:t>
            </a:r>
            <a:r>
              <a:rPr lang="en-US" sz="2400" dirty="0" err="1">
                <a:latin typeface="Arial" pitchFamily="34" charset="0"/>
                <a:cs typeface="Arial" pitchFamily="34" charset="0"/>
              </a:rPr>
              <a:t>bao</a:t>
            </a:r>
            <a:r>
              <a:rPr lang="en-US" sz="2400" dirty="0">
                <a:latin typeface="Arial" pitchFamily="34" charset="0"/>
                <a:cs typeface="Arial" pitchFamily="34" charset="0"/>
              </a:rPr>
              <a:t> </a:t>
            </a:r>
            <a:r>
              <a:rPr lang="en-US" sz="2400" dirty="0" err="1">
                <a:latin typeface="Arial" pitchFamily="34" charset="0"/>
                <a:cs typeface="Arial" pitchFamily="34" charset="0"/>
              </a:rPr>
              <a:t>gồm</a:t>
            </a:r>
            <a:r>
              <a:rPr lang="en-US" sz="2400" dirty="0">
                <a:latin typeface="Arial" pitchFamily="34" charset="0"/>
                <a:cs typeface="Arial" pitchFamily="34" charset="0"/>
              </a:rPr>
              <a:t>, </a:t>
            </a:r>
            <a:r>
              <a:rPr lang="en-US" sz="2400" dirty="0" err="1">
                <a:latin typeface="Arial" pitchFamily="34" charset="0"/>
                <a:cs typeface="Arial" pitchFamily="34" charset="0"/>
              </a:rPr>
              <a:t>nhưng</a:t>
            </a:r>
            <a:r>
              <a:rPr lang="en-US" sz="2400" dirty="0">
                <a:latin typeface="Arial" pitchFamily="34" charset="0"/>
                <a:cs typeface="Arial" pitchFamily="34" charset="0"/>
              </a:rPr>
              <a:t> </a:t>
            </a: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giới</a:t>
            </a:r>
            <a:r>
              <a:rPr lang="en-US" sz="2400" dirty="0">
                <a:latin typeface="Arial" pitchFamily="34" charset="0"/>
                <a:cs typeface="Arial" pitchFamily="34" charset="0"/>
              </a:rPr>
              <a:t> </a:t>
            </a:r>
            <a:r>
              <a:rPr lang="en-US" sz="2400" dirty="0" err="1">
                <a:latin typeface="Arial" pitchFamily="34" charset="0"/>
                <a:cs typeface="Arial" pitchFamily="34" charset="0"/>
              </a:rPr>
              <a:t>hạn</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smtClean="0">
                <a:latin typeface="Arial" pitchFamily="34" charset="0"/>
                <a:cs typeface="Arial" pitchFamily="34" charset="0"/>
              </a:rPr>
              <a:t>sau</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58328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553658EC-869E-4118-BDAE-FAB27EE4406F}"/>
                                            </p:graphicEl>
                                          </p:spTgt>
                                        </p:tgtEl>
                                        <p:attrNameLst>
                                          <p:attrName>style.visibility</p:attrName>
                                        </p:attrNameLst>
                                      </p:cBhvr>
                                      <p:to>
                                        <p:strVal val="visible"/>
                                      </p:to>
                                    </p:set>
                                    <p:animEffect transition="in" filter="wipe(up)">
                                      <p:cBhvr>
                                        <p:cTn id="7" dur="500"/>
                                        <p:tgtEl>
                                          <p:spTgt spid="6">
                                            <p:graphicEl>
                                              <a:dgm id="{553658EC-869E-4118-BDAE-FAB27EE44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graphicEl>
                                              <a:dgm id="{F1C7DB65-BD37-45C3-9ED8-AAC6016CF0A0}"/>
                                            </p:graphicEl>
                                          </p:spTgt>
                                        </p:tgtEl>
                                        <p:attrNameLst>
                                          <p:attrName>style.visibility</p:attrName>
                                        </p:attrNameLst>
                                      </p:cBhvr>
                                      <p:to>
                                        <p:strVal val="visible"/>
                                      </p:to>
                                    </p:set>
                                    <p:animEffect transition="in" filter="wipe(up)">
                                      <p:cBhvr>
                                        <p:cTn id="12" dur="500"/>
                                        <p:tgtEl>
                                          <p:spTgt spid="6">
                                            <p:graphicEl>
                                              <a:dgm id="{F1C7DB65-BD37-45C3-9ED8-AAC6016CF0A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graphicEl>
                                              <a:dgm id="{5E806656-2F69-475C-B2CE-0491F4D5401D}"/>
                                            </p:graphicEl>
                                          </p:spTgt>
                                        </p:tgtEl>
                                        <p:attrNameLst>
                                          <p:attrName>style.visibility</p:attrName>
                                        </p:attrNameLst>
                                      </p:cBhvr>
                                      <p:to>
                                        <p:strVal val="visible"/>
                                      </p:to>
                                    </p:set>
                                    <p:animEffect transition="in" filter="wipe(up)">
                                      <p:cBhvr>
                                        <p:cTn id="17" dur="500"/>
                                        <p:tgtEl>
                                          <p:spTgt spid="6">
                                            <p:graphicEl>
                                              <a:dgm id="{5E806656-2F69-475C-B2CE-0491F4D5401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graphicEl>
                                              <a:dgm id="{DAC6B40C-C840-4282-9364-9C8C7A62F51D}"/>
                                            </p:graphicEl>
                                          </p:spTgt>
                                        </p:tgtEl>
                                        <p:attrNameLst>
                                          <p:attrName>style.visibility</p:attrName>
                                        </p:attrNameLst>
                                      </p:cBhvr>
                                      <p:to>
                                        <p:strVal val="visible"/>
                                      </p:to>
                                    </p:set>
                                    <p:animEffect transition="in" filter="wipe(up)">
                                      <p:cBhvr>
                                        <p:cTn id="22" dur="500"/>
                                        <p:tgtEl>
                                          <p:spTgt spid="6">
                                            <p:graphicEl>
                                              <a:dgm id="{DAC6B40C-C840-4282-9364-9C8C7A62F51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graphicEl>
                                              <a:dgm id="{7AD143FB-F224-48C2-BF8E-8439BB0DC9DD}"/>
                                            </p:graphicEl>
                                          </p:spTgt>
                                        </p:tgtEl>
                                        <p:attrNameLst>
                                          <p:attrName>style.visibility</p:attrName>
                                        </p:attrNameLst>
                                      </p:cBhvr>
                                      <p:to>
                                        <p:strVal val="visible"/>
                                      </p:to>
                                    </p:set>
                                    <p:animEffect transition="in" filter="wipe(up)">
                                      <p:cBhvr>
                                        <p:cTn id="27" dur="500"/>
                                        <p:tgtEl>
                                          <p:spTgt spid="6">
                                            <p:graphicEl>
                                              <a:dgm id="{7AD143FB-F224-48C2-BF8E-8439BB0DC9D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graphicEl>
                                              <a:dgm id="{94CAF6AE-37F7-44AA-81EE-CC9225DBCDA1}"/>
                                            </p:graphicEl>
                                          </p:spTgt>
                                        </p:tgtEl>
                                        <p:attrNameLst>
                                          <p:attrName>style.visibility</p:attrName>
                                        </p:attrNameLst>
                                      </p:cBhvr>
                                      <p:to>
                                        <p:strVal val="visible"/>
                                      </p:to>
                                    </p:set>
                                    <p:animEffect transition="in" filter="wipe(up)">
                                      <p:cBhvr>
                                        <p:cTn id="32" dur="500"/>
                                        <p:tgtEl>
                                          <p:spTgt spid="6">
                                            <p:graphicEl>
                                              <a:dgm id="{94CAF6AE-37F7-44AA-81EE-CC9225DBCD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2032</TotalTime>
  <Words>3010</Words>
  <Application>Microsoft Office PowerPoint</Application>
  <PresentationFormat>On-screen Show (4:3)</PresentationFormat>
  <Paragraphs>243</Paragraphs>
  <Slides>45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Wingdings</vt:lpstr>
      <vt:lpstr>Office Theme</vt:lpstr>
      <vt:lpstr>PHÒNG CHỐNG BẠO LỰC HỌC ĐƯỜNG Ở CÁC CƠ SỞ GIÁO DỤC MẦM NON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Biểu hiện của Xao nhãng hoặc đối xử thờ ơ</vt:lpstr>
      <vt:lpstr>PowerPoint Presentation</vt:lpstr>
      <vt:lpstr>PowerPoint Presentation</vt:lpstr>
      <vt:lpstr> Ảnh hưởng đến sự phát triển thể chất </vt:lpstr>
      <vt:lpstr>Ảnh hưởng đến tâm lí, hành vi và các mối tương tác xã hội</vt:lpstr>
      <vt:lpstr>Ảnh hưởng đến việc học tập của trẻ</vt:lpstr>
      <vt:lpstr>Nguyên nhân cơ bản của BLHĐ ở cơ sở GDMN</vt:lpstr>
      <vt:lpstr>PowerPoint Presentation</vt:lpstr>
      <vt:lpstr>Đạo luật HS và phúc lợi HS (2014)  Thành lập nhóm dịch vụ hỗ trợ bao gồm nhiều chuyên gia thuộc các lĩnh vực giáo dục- y tế- tâm lí- xã hội ở các trường học;  được thực hiện và quản lý với sự hợp tác đa ngành có tính chất hệ thống giữa GV, nhân viên y tế, tư vấn tâm lý, dịch vụ xã hội, HS và phụ huynh.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Những BP thực hiện trong giai đoạn “Ngăn ngừa – xử lý”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CHỐNG BẠO LỰC HỌC ĐƯỜNG Ở CÁC CƠ SỞ GIÁO DỤC MẦM NON</dc:title>
  <dc:creator>ThuHa</dc:creator>
  <cp:lastModifiedBy>C Lan</cp:lastModifiedBy>
  <cp:revision>170</cp:revision>
  <cp:lastPrinted>2019-10-22T04:28:58Z</cp:lastPrinted>
  <dcterms:created xsi:type="dcterms:W3CDTF">2019-06-24T07:14:17Z</dcterms:created>
  <dcterms:modified xsi:type="dcterms:W3CDTF">2019-11-07T03:46:06Z</dcterms:modified>
</cp:coreProperties>
</file>